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notesSlides/notesSlide22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315" r:id="rId5"/>
    <p:sldId id="316" r:id="rId6"/>
    <p:sldId id="345" r:id="rId7"/>
    <p:sldId id="317" r:id="rId8"/>
    <p:sldId id="318" r:id="rId9"/>
    <p:sldId id="319" r:id="rId10"/>
    <p:sldId id="326" r:id="rId11"/>
    <p:sldId id="351" r:id="rId12"/>
    <p:sldId id="327" r:id="rId13"/>
    <p:sldId id="328" r:id="rId14"/>
    <p:sldId id="347" r:id="rId15"/>
    <p:sldId id="322" r:id="rId16"/>
    <p:sldId id="323" r:id="rId17"/>
    <p:sldId id="324" r:id="rId18"/>
    <p:sldId id="325" r:id="rId19"/>
    <p:sldId id="301" r:id="rId20"/>
    <p:sldId id="348" r:id="rId21"/>
    <p:sldId id="350" r:id="rId22"/>
    <p:sldId id="335" r:id="rId23"/>
    <p:sldId id="333" r:id="rId24"/>
    <p:sldId id="338" r:id="rId25"/>
    <p:sldId id="309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2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pPr rtl="1"/>
          <a:endParaRPr lang="ar-MA"/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يندرج في إطار الإستراتيجية الوطنية لتعميم مشروع المؤسسة؛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A70B4A5C-6846-4DDA-A9D7-94ACA98C1FCF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يهدف إلى دعم الحكامة المحلية في ميدان التربية والتكوين لمدة أربع سنوات؛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DCC0176-D2D4-41EC-9992-705A42230D37}" type="par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2D82F902-451F-4EB9-831C-A84990F73EBB}" type="sib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يشتمل على أربع مكونات أساسية؛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46D68BF5-50A1-418E-9649-264037913CDD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يشمل جميع المؤسسات التعليمية العمومية؛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A88C9FD1-13DC-4CE0-93D0-17A3D63EFA44}" type="parTrans" cxnId="{B3613EBB-A1E6-4E77-8236-A52A56D80ECC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26AB9651-9715-4DCA-8F06-CB934D2B1AC5}" type="sibTrans" cxnId="{B3613EBB-A1E6-4E77-8236-A52A56D80ECC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F764FE80-3515-4507-BE35-5C446854C7D5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يستهدف تحقيق </a:t>
          </a:r>
          <a:r>
            <a:rPr lang="fr-FR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11+1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نتيجة</a:t>
          </a:r>
          <a:r>
            <a:rPr lang="fr-FR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(مواكبة القرب لها طبيعة مستعرضة).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CE9BA2BF-DF59-4C0F-919A-A70D7210457E}" type="parTrans" cxnId="{20385077-E0D9-4030-9467-1A32F836415E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8E90B5EF-2BD8-48E2-9C96-B68B1193D580}" type="sibTrans" cxnId="{20385077-E0D9-4030-9467-1A32F836415E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B4F444C2-5ED7-40D2-A0E4-BFC7B5FCC526}" type="pres">
      <dgm:prSet presAssocID="{D575C85D-7A98-4BC4-AD1B-33ADCE404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MA"/>
        </a:p>
      </dgm:t>
    </dgm:pt>
    <dgm:pt modelId="{2EAE0F5E-32D2-441B-B190-410A406BEAFA}" type="pres">
      <dgm:prSet presAssocID="{D4AA777F-F75C-43E3-AAFE-8A99A3D7737F}" presName="parentText" presStyleLbl="node1" presStyleIdx="0" presStyleCnt="5" custLinFactY="2354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8460D719-00D1-4387-B5F6-63539CAC0E32}" type="pres">
      <dgm:prSet presAssocID="{A806214B-D35A-4606-93EC-E75D4B2781C7}" presName="spacer" presStyleCnt="0"/>
      <dgm:spPr/>
      <dgm:t>
        <a:bodyPr/>
        <a:lstStyle/>
        <a:p>
          <a:endParaRPr lang="fr-FR"/>
        </a:p>
      </dgm:t>
    </dgm:pt>
    <dgm:pt modelId="{3ECE5984-7C77-40E4-99BC-5C04A6F8A577}" type="pres">
      <dgm:prSet presAssocID="{A70B4A5C-6846-4DDA-A9D7-94ACA98C1FCF}" presName="parentText" presStyleLbl="node1" presStyleIdx="1" presStyleCnt="5" custLinFactY="1153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FFA62D78-F21F-478F-83B7-70BD9295EA57}" type="pres">
      <dgm:prSet presAssocID="{2D82F902-451F-4EB9-831C-A84990F73EBB}" presName="spacer" presStyleCnt="0"/>
      <dgm:spPr/>
      <dgm:t>
        <a:bodyPr/>
        <a:lstStyle/>
        <a:p>
          <a:endParaRPr lang="fr-FR"/>
        </a:p>
      </dgm:t>
    </dgm:pt>
    <dgm:pt modelId="{1116A26C-D742-4D0A-8E6B-FAA4CC230138}" type="pres">
      <dgm:prSet presAssocID="{46D68BF5-50A1-418E-9649-264037913CDD}" presName="parentText" presStyleLbl="node1" presStyleIdx="2" presStyleCnt="5" custLinFactY="183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F0BB3B-CFAC-43EC-9754-257C98C4D800}" type="pres">
      <dgm:prSet presAssocID="{26AB9651-9715-4DCA-8F06-CB934D2B1AC5}" presName="spacer" presStyleCnt="0"/>
      <dgm:spPr/>
      <dgm:t>
        <a:bodyPr/>
        <a:lstStyle/>
        <a:p>
          <a:endParaRPr lang="fr-FR"/>
        </a:p>
      </dgm:t>
    </dgm:pt>
    <dgm:pt modelId="{48168F4B-3857-4F15-B4E7-2293CD02AA7F}" type="pres">
      <dgm:prSet presAssocID="{C384E236-C188-4C8F-A0DE-1BEDD045B437}" presName="parentText" presStyleLbl="node1" presStyleIdx="3" presStyleCnt="5" custLinFactNeighborY="5349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B66720D7-B15E-4423-96F7-51E5C2CF475E}" type="pres">
      <dgm:prSet presAssocID="{7B3FE7D0-3F0B-4CE8-A232-33413B122C26}" presName="spacer" presStyleCnt="0"/>
      <dgm:spPr/>
      <dgm:t>
        <a:bodyPr/>
        <a:lstStyle/>
        <a:p>
          <a:endParaRPr lang="fr-FR"/>
        </a:p>
      </dgm:t>
    </dgm:pt>
    <dgm:pt modelId="{9EBDED6C-4CDA-4248-A088-94E7DA0FBB85}" type="pres">
      <dgm:prSet presAssocID="{F764FE80-3515-4507-BE35-5C446854C7D5}" presName="parentText" presStyleLbl="node1" presStyleIdx="4" presStyleCnt="5" custLinFactNeighborY="-493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0385077-E0D9-4030-9467-1A32F836415E}" srcId="{D575C85D-7A98-4BC4-AD1B-33ADCE404138}" destId="{F764FE80-3515-4507-BE35-5C446854C7D5}" srcOrd="4" destOrd="0" parTransId="{CE9BA2BF-DF59-4C0F-919A-A70D7210457E}" sibTransId="{8E90B5EF-2BD8-48E2-9C96-B68B1193D580}"/>
    <dgm:cxn modelId="{35CB98B4-0B33-402E-9928-034086C550E4}" type="presOf" srcId="{46D68BF5-50A1-418E-9649-264037913CDD}" destId="{1116A26C-D742-4D0A-8E6B-FAA4CC230138}" srcOrd="0" destOrd="0" presId="urn:microsoft.com/office/officeart/2005/8/layout/vList2"/>
    <dgm:cxn modelId="{B3613EBB-A1E6-4E77-8236-A52A56D80ECC}" srcId="{D575C85D-7A98-4BC4-AD1B-33ADCE404138}" destId="{46D68BF5-50A1-418E-9649-264037913CDD}" srcOrd="2" destOrd="0" parTransId="{A88C9FD1-13DC-4CE0-93D0-17A3D63EFA44}" sibTransId="{26AB9651-9715-4DCA-8F06-CB934D2B1AC5}"/>
    <dgm:cxn modelId="{4C0B9E8F-121F-4379-AE69-FD13B3CBF7F4}" type="presOf" srcId="{D4AA777F-F75C-43E3-AAFE-8A99A3D7737F}" destId="{2EAE0F5E-32D2-441B-B190-410A406BEAFA}" srcOrd="0" destOrd="0" presId="urn:microsoft.com/office/officeart/2005/8/layout/vList2"/>
    <dgm:cxn modelId="{207A4548-AB93-4880-879F-8A3D2E687383}" type="presOf" srcId="{A70B4A5C-6846-4DDA-A9D7-94ACA98C1FCF}" destId="{3ECE5984-7C77-40E4-99BC-5C04A6F8A577}" srcOrd="0" destOrd="0" presId="urn:microsoft.com/office/officeart/2005/8/layout/vList2"/>
    <dgm:cxn modelId="{433A7444-FCBF-4921-AFFF-DC1C118E20D9}" srcId="{D575C85D-7A98-4BC4-AD1B-33ADCE404138}" destId="{C384E236-C188-4C8F-A0DE-1BEDD045B437}" srcOrd="3" destOrd="0" parTransId="{58D23604-9FFD-4016-B897-2B27B0311A8D}" sibTransId="{7B3FE7D0-3F0B-4CE8-A232-33413B122C26}"/>
    <dgm:cxn modelId="{52283850-B15B-48EF-B84A-4C190626C5F1}" type="presOf" srcId="{F764FE80-3515-4507-BE35-5C446854C7D5}" destId="{9EBDED6C-4CDA-4248-A088-94E7DA0FBB85}" srcOrd="0" destOrd="0" presId="urn:microsoft.com/office/officeart/2005/8/layout/vList2"/>
    <dgm:cxn modelId="{71C35008-C5B2-4CC9-B898-8D91425B039D}" type="presOf" srcId="{C384E236-C188-4C8F-A0DE-1BEDD045B437}" destId="{48168F4B-3857-4F15-B4E7-2293CD02AA7F}" srcOrd="0" destOrd="0" presId="urn:microsoft.com/office/officeart/2005/8/layout/vList2"/>
    <dgm:cxn modelId="{A3CD9DE0-6EB8-46B5-950E-CEC734E08BD9}" srcId="{D575C85D-7A98-4BC4-AD1B-33ADCE404138}" destId="{A70B4A5C-6846-4DDA-A9D7-94ACA98C1FCF}" srcOrd="1" destOrd="0" parTransId="{1DCC0176-D2D4-41EC-9992-705A42230D37}" sibTransId="{2D82F902-451F-4EB9-831C-A84990F73EBB}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A8D9C1F5-6E4D-48F7-A808-C918BFF2C9BE}" type="presOf" srcId="{D575C85D-7A98-4BC4-AD1B-33ADCE404138}" destId="{B4F444C2-5ED7-40D2-A0E4-BFC7B5FCC526}" srcOrd="0" destOrd="0" presId="urn:microsoft.com/office/officeart/2005/8/layout/vList2"/>
    <dgm:cxn modelId="{20D22193-E11D-4183-8330-C217DC00E75C}" type="presParOf" srcId="{B4F444C2-5ED7-40D2-A0E4-BFC7B5FCC526}" destId="{2EAE0F5E-32D2-441B-B190-410A406BEAFA}" srcOrd="0" destOrd="0" presId="urn:microsoft.com/office/officeart/2005/8/layout/vList2"/>
    <dgm:cxn modelId="{BF1007F1-9E5A-4018-ACDD-A57E4A67D162}" type="presParOf" srcId="{B4F444C2-5ED7-40D2-A0E4-BFC7B5FCC526}" destId="{8460D719-00D1-4387-B5F6-63539CAC0E32}" srcOrd="1" destOrd="0" presId="urn:microsoft.com/office/officeart/2005/8/layout/vList2"/>
    <dgm:cxn modelId="{1A414A12-D63E-4379-A993-94B237930701}" type="presParOf" srcId="{B4F444C2-5ED7-40D2-A0E4-BFC7B5FCC526}" destId="{3ECE5984-7C77-40E4-99BC-5C04A6F8A577}" srcOrd="2" destOrd="0" presId="urn:microsoft.com/office/officeart/2005/8/layout/vList2"/>
    <dgm:cxn modelId="{DD5109B0-ADCC-4094-AEB3-DAE4753EF16A}" type="presParOf" srcId="{B4F444C2-5ED7-40D2-A0E4-BFC7B5FCC526}" destId="{FFA62D78-F21F-478F-83B7-70BD9295EA57}" srcOrd="3" destOrd="0" presId="urn:microsoft.com/office/officeart/2005/8/layout/vList2"/>
    <dgm:cxn modelId="{AA83FCAD-2D0B-4A37-A3A9-5FD034113479}" type="presParOf" srcId="{B4F444C2-5ED7-40D2-A0E4-BFC7B5FCC526}" destId="{1116A26C-D742-4D0A-8E6B-FAA4CC230138}" srcOrd="4" destOrd="0" presId="urn:microsoft.com/office/officeart/2005/8/layout/vList2"/>
    <dgm:cxn modelId="{08CDE5C7-D6D4-4DE0-A7E6-9B3269D1A757}" type="presParOf" srcId="{B4F444C2-5ED7-40D2-A0E4-BFC7B5FCC526}" destId="{8EF0BB3B-CFAC-43EC-9754-257C98C4D800}" srcOrd="5" destOrd="0" presId="urn:microsoft.com/office/officeart/2005/8/layout/vList2"/>
    <dgm:cxn modelId="{8219F0AE-C653-4721-BB08-3335D459DE0F}" type="presParOf" srcId="{B4F444C2-5ED7-40D2-A0E4-BFC7B5FCC526}" destId="{48168F4B-3857-4F15-B4E7-2293CD02AA7F}" srcOrd="6" destOrd="0" presId="urn:microsoft.com/office/officeart/2005/8/layout/vList2"/>
    <dgm:cxn modelId="{D2B076DB-7A9E-4448-B673-EF3329698875}" type="presParOf" srcId="{B4F444C2-5ED7-40D2-A0E4-BFC7B5FCC526}" destId="{B66720D7-B15E-4423-96F7-51E5C2CF475E}" srcOrd="7" destOrd="0" presId="urn:microsoft.com/office/officeart/2005/8/layout/vList2"/>
    <dgm:cxn modelId="{1EE68E4B-4B10-49AE-8E6F-14F99B55EE20}" type="presParOf" srcId="{B4F444C2-5ED7-40D2-A0E4-BFC7B5FCC526}" destId="{9EBDED6C-4CDA-4248-A088-94E7DA0FBB8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MA"/>
        </a:p>
      </dgm:t>
    </dgm:pt>
    <dgm:pt modelId="{A70B4A5C-6846-4DDA-A9D7-94ACA98C1FC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تأهيل </a:t>
          </a:r>
          <a:r>
            <a:rPr lang="ar-MA" sz="1800" b="1" kern="1200" dirty="0" smtClean="0">
              <a:latin typeface="Traditional Arabic" pitchFamily="2" charset="-78"/>
              <a:ea typeface="+mn-ea"/>
              <a:cs typeface="+mn-cs"/>
            </a:rPr>
            <a:t>150</a:t>
          </a:r>
          <a:r>
            <a:rPr lang="ar-MA" sz="1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مدبر للموارد البشرية على الصعيد الجهوي؛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DCC0176-D2D4-41EC-9992-705A42230D37}" type="par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2D82F902-451F-4EB9-831C-A84990F73EBB}" type="sib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استعمال مساطر حديثة لانتقاء وتقويم رؤساء المؤسسات؛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عدة لتتبع وتقويم سيرورات الانتقاء والتقويم 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94AFEE0-58D7-4F12-AD08-B8C1815F29F8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81D6E8-90C9-4FF2-BAEE-11ADF0330A79}" type="pres">
      <dgm:prSet presAssocID="{D4AA777F-F75C-43E3-AAFE-8A99A3D7737F}" presName="node" presStyleLbl="node1" presStyleIdx="0" presStyleCnt="3" custLinFactNeighborX="-513" custLinFactNeighborY="-4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CFB09-D62A-4561-BA66-6C6E0F887CCC}" type="pres">
      <dgm:prSet presAssocID="{A806214B-D35A-4606-93EC-E75D4B2781C7}" presName="sibTrans" presStyleCnt="0"/>
      <dgm:spPr/>
      <dgm:t>
        <a:bodyPr/>
        <a:lstStyle/>
        <a:p>
          <a:endParaRPr lang="fr-FR"/>
        </a:p>
      </dgm:t>
    </dgm:pt>
    <dgm:pt modelId="{2BC2018E-4A6F-4C3A-B571-E860DA4112AC}" type="pres">
      <dgm:prSet presAssocID="{A70B4A5C-6846-4DDA-A9D7-94ACA98C1FCF}" presName="node" presStyleLbl="node1" presStyleIdx="1" presStyleCnt="3" custLinFactNeighborX="-27154" custLinFactNeighborY="-21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A05F1A-F88D-4478-BD04-29630FC5E241}" type="pres">
      <dgm:prSet presAssocID="{2D82F902-451F-4EB9-831C-A84990F73EBB}" presName="sibTrans" presStyleCnt="0"/>
      <dgm:spPr/>
      <dgm:t>
        <a:bodyPr/>
        <a:lstStyle/>
        <a:p>
          <a:endParaRPr lang="fr-FR"/>
        </a:p>
      </dgm:t>
    </dgm:pt>
    <dgm:pt modelId="{5678AC00-28A3-4E14-9EB1-E0E2F7815E82}" type="pres">
      <dgm:prSet presAssocID="{C384E236-C188-4C8F-A0DE-1BEDD045B437}" presName="node" presStyleLbl="node1" presStyleIdx="2" presStyleCnt="3" custScaleY="82979" custLinFactNeighborX="-31819" custLinFactNeighborY="-2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70CBFC0-8328-46AB-A52C-30F7BD6858AE}" type="presOf" srcId="{C384E236-C188-4C8F-A0DE-1BEDD045B437}" destId="{5678AC00-28A3-4E14-9EB1-E0E2F7815E82}" srcOrd="0" destOrd="0" presId="urn:microsoft.com/office/officeart/2005/8/layout/hList6"/>
    <dgm:cxn modelId="{EB75EDB3-8F32-4A4D-917F-B17B8A879A06}" type="presOf" srcId="{A70B4A5C-6846-4DDA-A9D7-94ACA98C1FCF}" destId="{2BC2018E-4A6F-4C3A-B571-E860DA4112AC}" srcOrd="0" destOrd="0" presId="urn:microsoft.com/office/officeart/2005/8/layout/hList6"/>
    <dgm:cxn modelId="{433A7444-FCBF-4921-AFFF-DC1C118E20D9}" srcId="{D575C85D-7A98-4BC4-AD1B-33ADCE404138}" destId="{C384E236-C188-4C8F-A0DE-1BEDD045B437}" srcOrd="2" destOrd="0" parTransId="{58D23604-9FFD-4016-B897-2B27B0311A8D}" sibTransId="{7B3FE7D0-3F0B-4CE8-A232-33413B122C26}"/>
    <dgm:cxn modelId="{A3CD9DE0-6EB8-46B5-950E-CEC734E08BD9}" srcId="{D575C85D-7A98-4BC4-AD1B-33ADCE404138}" destId="{A70B4A5C-6846-4DDA-A9D7-94ACA98C1FCF}" srcOrd="1" destOrd="0" parTransId="{1DCC0176-D2D4-41EC-9992-705A42230D37}" sibTransId="{2D82F902-451F-4EB9-831C-A84990F73EBB}"/>
    <dgm:cxn modelId="{359B52D5-7F28-41B1-9D5E-F18BC2C73F50}" type="presOf" srcId="{D4AA777F-F75C-43E3-AAFE-8A99A3D7737F}" destId="{FF81D6E8-90C9-4FF2-BAEE-11ADF0330A79}" srcOrd="0" destOrd="0" presId="urn:microsoft.com/office/officeart/2005/8/layout/hList6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A6816F8C-0A07-4230-BD88-03784D86DF1D}" type="presOf" srcId="{D575C85D-7A98-4BC4-AD1B-33ADCE404138}" destId="{994AFEE0-58D7-4F12-AD08-B8C1815F29F8}" srcOrd="0" destOrd="0" presId="urn:microsoft.com/office/officeart/2005/8/layout/hList6"/>
    <dgm:cxn modelId="{7FF37CB6-E260-4AB5-81A0-88706A885264}" type="presParOf" srcId="{994AFEE0-58D7-4F12-AD08-B8C1815F29F8}" destId="{FF81D6E8-90C9-4FF2-BAEE-11ADF0330A79}" srcOrd="0" destOrd="0" presId="urn:microsoft.com/office/officeart/2005/8/layout/hList6"/>
    <dgm:cxn modelId="{A8288FB3-154A-45DA-8E63-DCA0A79B2B67}" type="presParOf" srcId="{994AFEE0-58D7-4F12-AD08-B8C1815F29F8}" destId="{52CCFB09-D62A-4561-BA66-6C6E0F887CCC}" srcOrd="1" destOrd="0" presId="urn:microsoft.com/office/officeart/2005/8/layout/hList6"/>
    <dgm:cxn modelId="{CBEB77CE-6104-4FC2-9550-CA79C188875A}" type="presParOf" srcId="{994AFEE0-58D7-4F12-AD08-B8C1815F29F8}" destId="{2BC2018E-4A6F-4C3A-B571-E860DA4112AC}" srcOrd="2" destOrd="0" presId="urn:microsoft.com/office/officeart/2005/8/layout/hList6"/>
    <dgm:cxn modelId="{24168380-91B4-40DA-82DA-B8F975B7BFFF}" type="presParOf" srcId="{994AFEE0-58D7-4F12-AD08-B8C1815F29F8}" destId="{44A05F1A-F88D-4478-BD04-29630FC5E241}" srcOrd="3" destOrd="0" presId="urn:microsoft.com/office/officeart/2005/8/layout/hList6"/>
    <dgm:cxn modelId="{76D7F987-9ED7-4185-87B4-CC4F25E7AA25}" type="presParOf" srcId="{994AFEE0-58D7-4F12-AD08-B8C1815F29F8}" destId="{5678AC00-28A3-4E14-9EB1-E0E2F7815E8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MA"/>
        </a:p>
      </dgm:t>
    </dgm:pt>
    <dgm:pt modelId="{A70B4A5C-6846-4DDA-A9D7-94ACA98C1FC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الخطط والتدابير المساعدة على المساواة في ولوج الشغل والتسريع بولوج المرأة مهام الإدارة التربوية.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DCC0176-D2D4-41EC-9992-705A42230D37}" type="par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2D82F902-451F-4EB9-831C-A84990F73EBB}" type="sib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أخذ بعين الاعتبار الحاجات المختلفة للذكور والإناث في مشروع المؤسسة؛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94AFEE0-58D7-4F12-AD08-B8C1815F29F8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C2018E-4A6F-4C3A-B571-E860DA4112AC}" type="pres">
      <dgm:prSet presAssocID="{A70B4A5C-6846-4DDA-A9D7-94ACA98C1FCF}" presName="node" presStyleLbl="node1" presStyleIdx="0" presStyleCnt="2" custLinFactNeighborX="-27154" custLinFactNeighborY="-21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A05F1A-F88D-4478-BD04-29630FC5E241}" type="pres">
      <dgm:prSet presAssocID="{2D82F902-451F-4EB9-831C-A84990F73EBB}" presName="sibTrans" presStyleCnt="0"/>
      <dgm:spPr/>
      <dgm:t>
        <a:bodyPr/>
        <a:lstStyle/>
        <a:p>
          <a:endParaRPr lang="fr-FR"/>
        </a:p>
      </dgm:t>
    </dgm:pt>
    <dgm:pt modelId="{5678AC00-28A3-4E14-9EB1-E0E2F7815E82}" type="pres">
      <dgm:prSet presAssocID="{C384E236-C188-4C8F-A0DE-1BEDD045B437}" presName="node" presStyleLbl="node1" presStyleIdx="1" presStyleCnt="2" custScaleY="82979" custLinFactNeighborX="-31819" custLinFactNeighborY="-2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33A7444-FCBF-4921-AFFF-DC1C118E20D9}" srcId="{D575C85D-7A98-4BC4-AD1B-33ADCE404138}" destId="{C384E236-C188-4C8F-A0DE-1BEDD045B437}" srcOrd="1" destOrd="0" parTransId="{58D23604-9FFD-4016-B897-2B27B0311A8D}" sibTransId="{7B3FE7D0-3F0B-4CE8-A232-33413B122C26}"/>
    <dgm:cxn modelId="{8A7DEA0F-A7A7-4F1D-952F-CA3356E9EBB2}" type="presOf" srcId="{C384E236-C188-4C8F-A0DE-1BEDD045B437}" destId="{5678AC00-28A3-4E14-9EB1-E0E2F7815E82}" srcOrd="0" destOrd="0" presId="urn:microsoft.com/office/officeart/2005/8/layout/hList6"/>
    <dgm:cxn modelId="{3C60374E-7D99-4448-B961-AE58A013CFF9}" type="presOf" srcId="{D575C85D-7A98-4BC4-AD1B-33ADCE404138}" destId="{994AFEE0-58D7-4F12-AD08-B8C1815F29F8}" srcOrd="0" destOrd="0" presId="urn:microsoft.com/office/officeart/2005/8/layout/hList6"/>
    <dgm:cxn modelId="{678C6E85-A0C7-4408-B511-18186BCABD1E}" type="presOf" srcId="{A70B4A5C-6846-4DDA-A9D7-94ACA98C1FCF}" destId="{2BC2018E-4A6F-4C3A-B571-E860DA4112AC}" srcOrd="0" destOrd="0" presId="urn:microsoft.com/office/officeart/2005/8/layout/hList6"/>
    <dgm:cxn modelId="{A3CD9DE0-6EB8-46B5-950E-CEC734E08BD9}" srcId="{D575C85D-7A98-4BC4-AD1B-33ADCE404138}" destId="{A70B4A5C-6846-4DDA-A9D7-94ACA98C1FCF}" srcOrd="0" destOrd="0" parTransId="{1DCC0176-D2D4-41EC-9992-705A42230D37}" sibTransId="{2D82F902-451F-4EB9-831C-A84990F73EBB}"/>
    <dgm:cxn modelId="{19F4BF93-BE83-4041-A117-34F030069FF7}" type="presParOf" srcId="{994AFEE0-58D7-4F12-AD08-B8C1815F29F8}" destId="{2BC2018E-4A6F-4C3A-B571-E860DA4112AC}" srcOrd="0" destOrd="0" presId="urn:microsoft.com/office/officeart/2005/8/layout/hList6"/>
    <dgm:cxn modelId="{FB998EA3-E66D-41CD-8593-62BA92F1829E}" type="presParOf" srcId="{994AFEE0-58D7-4F12-AD08-B8C1815F29F8}" destId="{44A05F1A-F88D-4478-BD04-29630FC5E241}" srcOrd="1" destOrd="0" presId="urn:microsoft.com/office/officeart/2005/8/layout/hList6"/>
    <dgm:cxn modelId="{33F333EB-66A9-494D-B2DF-08A22FC349A1}" type="presParOf" srcId="{994AFEE0-58D7-4F12-AD08-B8C1815F29F8}" destId="{5678AC00-28A3-4E14-9EB1-E0E2F7815E8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19D843E-0FB0-4328-B094-513F3F837CB5}" type="doc">
      <dgm:prSet loTypeId="urn:microsoft.com/office/officeart/2005/8/layout/vList2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pPr rtl="1"/>
          <a:endParaRPr lang="ar-MA"/>
        </a:p>
      </dgm:t>
    </dgm:pt>
    <dgm:pt modelId="{9EA1EAEA-C519-4739-8F05-9A9D40A19756}">
      <dgm:prSet custT="1"/>
      <dgm:spPr/>
      <dgm:t>
        <a:bodyPr/>
        <a:lstStyle/>
        <a:p>
          <a:pPr algn="ctr" rtl="1"/>
          <a:r>
            <a:rPr lang="ar-MA" sz="3200" b="1" smtClean="0">
              <a:latin typeface="Traditional Arabic" pitchFamily="2" charset="-78"/>
              <a:cs typeface="Sultan normal" pitchFamily="2" charset="-78"/>
            </a:rPr>
            <a:t>اللجنة الوطنية للتنسيق</a:t>
          </a:r>
          <a:endParaRPr lang="ar-MA" sz="3200" b="1" dirty="0">
            <a:latin typeface="Traditional Arabic" pitchFamily="2" charset="-78"/>
            <a:cs typeface="Sultan normal" pitchFamily="2" charset="-78"/>
          </a:endParaRPr>
        </a:p>
      </dgm:t>
    </dgm:pt>
    <dgm:pt modelId="{283F7DCB-339C-4531-ACD6-78125178B14C}" type="parTrans" cxnId="{80D1AEFB-1105-4EBF-9B46-93EEC253002B}">
      <dgm:prSet/>
      <dgm:spPr/>
      <dgm:t>
        <a:bodyPr/>
        <a:lstStyle/>
        <a:p>
          <a:pPr rtl="1"/>
          <a:endParaRPr lang="ar-MA"/>
        </a:p>
      </dgm:t>
    </dgm:pt>
    <dgm:pt modelId="{F1A6FBF9-2DA3-4990-8142-00E3FA1610D9}" type="sibTrans" cxnId="{80D1AEFB-1105-4EBF-9B46-93EEC253002B}">
      <dgm:prSet/>
      <dgm:spPr/>
      <dgm:t>
        <a:bodyPr/>
        <a:lstStyle/>
        <a:p>
          <a:pPr rtl="1"/>
          <a:endParaRPr lang="ar-MA"/>
        </a:p>
      </dgm:t>
    </dgm:pt>
    <dgm:pt modelId="{7786044A-EE26-488F-979E-6CA3BA6A049C}" type="pres">
      <dgm:prSet presAssocID="{819D843E-0FB0-4328-B094-513F3F837C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MA"/>
        </a:p>
      </dgm:t>
    </dgm:pt>
    <dgm:pt modelId="{A7DBD522-BE3E-45DC-ACED-F0BE7CB8FAE4}" type="pres">
      <dgm:prSet presAssocID="{9EA1EAEA-C519-4739-8F05-9A9D40A19756}" presName="parentText" presStyleLbl="node1" presStyleIdx="0" presStyleCnt="1" custLinFactNeighborY="3885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</dgm:ptLst>
  <dgm:cxnLst>
    <dgm:cxn modelId="{D2CCD593-EA88-4D6F-ACE2-83C1600CC1DF}" type="presOf" srcId="{819D843E-0FB0-4328-B094-513F3F837CB5}" destId="{7786044A-EE26-488F-979E-6CA3BA6A049C}" srcOrd="0" destOrd="0" presId="urn:microsoft.com/office/officeart/2005/8/layout/vList2"/>
    <dgm:cxn modelId="{80D1AEFB-1105-4EBF-9B46-93EEC253002B}" srcId="{819D843E-0FB0-4328-B094-513F3F837CB5}" destId="{9EA1EAEA-C519-4739-8F05-9A9D40A19756}" srcOrd="0" destOrd="0" parTransId="{283F7DCB-339C-4531-ACD6-78125178B14C}" sibTransId="{F1A6FBF9-2DA3-4990-8142-00E3FA1610D9}"/>
    <dgm:cxn modelId="{B1EA090E-FE64-4838-A185-64E9279AC365}" type="presOf" srcId="{9EA1EAEA-C519-4739-8F05-9A9D40A19756}" destId="{A7DBD522-BE3E-45DC-ACED-F0BE7CB8FAE4}" srcOrd="0" destOrd="0" presId="urn:microsoft.com/office/officeart/2005/8/layout/vList2"/>
    <dgm:cxn modelId="{DC7A4C2A-6FE2-4C3E-8822-69B20C06803D}" type="presParOf" srcId="{7786044A-EE26-488F-979E-6CA3BA6A049C}" destId="{A7DBD522-BE3E-45DC-ACED-F0BE7CB8FAE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C0E6E01-3F81-4AC2-BF11-42D6E7238AC2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MA"/>
        </a:p>
      </dgm:t>
    </dgm:pt>
    <dgm:pt modelId="{A1ED253D-C3E4-41E8-A5D1-6556F18BAD47}">
      <dgm:prSet custT="1"/>
      <dgm:spPr/>
      <dgm:t>
        <a:bodyPr/>
        <a:lstStyle/>
        <a:p>
          <a:pPr rtl="1"/>
          <a:r>
            <a:rPr lang="ar-MA" sz="2800" b="1" dirty="0" smtClean="0">
              <a:latin typeface="Traditional Arabic" pitchFamily="2" charset="-78"/>
              <a:cs typeface="Sultan normal" pitchFamily="2" charset="-78"/>
            </a:rPr>
            <a:t>الجانب المغربي</a:t>
          </a:r>
          <a:endParaRPr lang="ar-MA" sz="2800" b="1" dirty="0">
            <a:latin typeface="Traditional Arabic" pitchFamily="2" charset="-78"/>
            <a:cs typeface="Sultan normal" pitchFamily="2" charset="-78"/>
          </a:endParaRPr>
        </a:p>
      </dgm:t>
    </dgm:pt>
    <dgm:pt modelId="{4530C4FF-DF3C-4751-AD82-708064447DAF}" type="parTrans" cxnId="{D2464BA0-2E6B-4062-99F1-AFA9EF442838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4303A933-2E6D-459B-A687-77798BB00331}" type="sibTrans" cxnId="{D2464BA0-2E6B-4062-99F1-AFA9EF442838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D815F43B-DC14-40B6-848B-CEA0298C73A4}">
      <dgm:prSet custT="1"/>
      <dgm:spPr/>
      <dgm:t>
        <a:bodyPr/>
        <a:lstStyle/>
        <a:p>
          <a:pPr algn="r" rtl="1"/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المنسق الوطني للمشروع </a:t>
          </a:r>
          <a:endParaRPr lang="ar-MA" sz="2000" b="1" dirty="0">
            <a:latin typeface="Traditional Arabic" pitchFamily="2" charset="-78"/>
            <a:cs typeface="Sultan normal" pitchFamily="2" charset="-78"/>
          </a:endParaRPr>
        </a:p>
      </dgm:t>
    </dgm:pt>
    <dgm:pt modelId="{2163DD39-9DB6-4FE7-B80C-4BCF0DB46500}" type="parTrans" cxnId="{9B54A01B-AA97-481E-95E5-04CF0FF1B550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A93D1257-01E1-44BB-8D96-C6D2D2716F44}" type="sibTrans" cxnId="{9B54A01B-AA97-481E-95E5-04CF0FF1B550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05BEB8A3-A917-4533-927F-E9136FD954D4}">
      <dgm:prSet custT="1"/>
      <dgm:spPr/>
      <dgm:t>
        <a:bodyPr/>
        <a:lstStyle/>
        <a:p>
          <a:pPr rtl="1"/>
          <a:r>
            <a:rPr lang="ar-MA" sz="2800" b="1" dirty="0" smtClean="0">
              <a:latin typeface="Traditional Arabic" pitchFamily="2" charset="-78"/>
              <a:cs typeface="Sultan normal" pitchFamily="2" charset="-78"/>
            </a:rPr>
            <a:t>الجانب الكندي</a:t>
          </a:r>
          <a:endParaRPr lang="ar-MA" sz="2800" b="1" dirty="0">
            <a:latin typeface="Traditional Arabic" pitchFamily="2" charset="-78"/>
            <a:cs typeface="Sultan normal" pitchFamily="2" charset="-78"/>
          </a:endParaRPr>
        </a:p>
      </dgm:t>
    </dgm:pt>
    <dgm:pt modelId="{ADCFAB41-66D7-4E7B-9A4D-78ECA183BCB6}" type="parTrans" cxnId="{315949BC-4F41-4CEE-8D49-2B816716CC47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4E115C77-95B0-46BE-A1BE-32D567966193}" type="sibTrans" cxnId="{315949BC-4F41-4CEE-8D49-2B816716CC47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08CB9607-086D-46AD-AEEB-822CD0B87D53}">
      <dgm:prSet custT="1"/>
      <dgm:spPr/>
      <dgm:t>
        <a:bodyPr/>
        <a:lstStyle/>
        <a:p>
          <a:pPr algn="r" rtl="1"/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المنسقة الكندية للمشروع</a:t>
          </a:r>
          <a:endParaRPr lang="ar-MA" sz="2000" b="1" dirty="0">
            <a:latin typeface="Traditional Arabic" pitchFamily="2" charset="-78"/>
            <a:cs typeface="Sultan normal" pitchFamily="2" charset="-78"/>
          </a:endParaRPr>
        </a:p>
      </dgm:t>
    </dgm:pt>
    <dgm:pt modelId="{6F7AB1E8-BDCE-4F9A-A2BF-40B07CCC28BC}" type="parTrans" cxnId="{E2F0C745-5EB0-469A-B9EC-08AD3385F76C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1E3DE02E-12E1-4419-AE42-70C885F83E29}" type="sibTrans" cxnId="{E2F0C745-5EB0-469A-B9EC-08AD3385F76C}">
      <dgm:prSet/>
      <dgm:spPr/>
      <dgm:t>
        <a:bodyPr/>
        <a:lstStyle/>
        <a:p>
          <a:pPr rtl="1"/>
          <a:endParaRPr lang="ar-MA" sz="1600" b="1">
            <a:latin typeface="Traditional Arabic" pitchFamily="2" charset="-78"/>
            <a:cs typeface="Sultan normal" pitchFamily="2" charset="-78"/>
          </a:endParaRPr>
        </a:p>
      </dgm:t>
    </dgm:pt>
    <dgm:pt modelId="{3481EA4D-D11A-4883-9119-8B250DAB94B4}">
      <dgm:prSet custT="1"/>
      <dgm:spPr/>
      <dgm:t>
        <a:bodyPr/>
        <a:lstStyle/>
        <a:p>
          <a:pPr algn="r" rtl="1"/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مسؤولو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المكونات الأربع مركزيا</a:t>
          </a:r>
          <a:r>
            <a:rPr lang="ar-MA" sz="2000" b="1" dirty="0" smtClean="0">
              <a:latin typeface="Traditional Arabic" pitchFamily="2" charset="-78"/>
              <a:cs typeface="+mn-cs"/>
            </a:rPr>
            <a:t>(4)</a:t>
          </a:r>
          <a:endParaRPr lang="fr-FR" sz="2000" b="1" dirty="0" smtClean="0">
            <a:latin typeface="Traditional Arabic" pitchFamily="2" charset="-78"/>
            <a:cs typeface="+mn-cs"/>
          </a:endParaRPr>
        </a:p>
      </dgm:t>
    </dgm:pt>
    <dgm:pt modelId="{6A2D57A9-F993-49BE-871C-0469133241DD}" type="parTrans" cxnId="{BEF28AE7-5D91-4F45-9AD0-4B28806D1B19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EC8AD93F-BC88-4572-8B80-71DBCBF6E80A}" type="sibTrans" cxnId="{BEF28AE7-5D91-4F45-9AD0-4B28806D1B19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7A4D2614-A626-4459-BF7C-E5FA17D96155}">
      <dgm:prSet custT="1"/>
      <dgm:spPr/>
      <dgm:t>
        <a:bodyPr/>
        <a:lstStyle/>
        <a:p>
          <a:pPr algn="r" rtl="1"/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اللجان </a:t>
          </a:r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الجهوية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للتنسيق </a:t>
          </a:r>
          <a:endParaRPr lang="fr-FR" sz="2000" b="1" dirty="0" smtClean="0">
            <a:latin typeface="Traditional Arabic" pitchFamily="2" charset="-78"/>
            <a:cs typeface="Sultan normal" pitchFamily="2" charset="-78"/>
          </a:endParaRPr>
        </a:p>
      </dgm:t>
    </dgm:pt>
    <dgm:pt modelId="{B38347C2-4076-4AF8-8F03-CD826E10E377}" type="parTrans" cxnId="{8D389611-61BD-4FF9-92E2-5533D6A80EDF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53026F59-F823-4ECC-B732-3A501B5F9A3B}" type="sibTrans" cxnId="{8D389611-61BD-4FF9-92E2-5533D6A80EDF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5BC7E45B-B893-4784-8366-765C05CD6152}">
      <dgm:prSet custT="1"/>
      <dgm:spPr/>
      <dgm:t>
        <a:bodyPr/>
        <a:lstStyle/>
        <a:p>
          <a:pPr algn="r" rtl="1"/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المنسقون </a:t>
          </a:r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الجهويون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للمشروع </a:t>
          </a:r>
          <a:r>
            <a:rPr lang="ar-MA" sz="2000" b="1" dirty="0" smtClean="0">
              <a:latin typeface="Traditional Arabic" pitchFamily="2" charset="-78"/>
              <a:cs typeface="+mn-cs"/>
            </a:rPr>
            <a:t>(16</a:t>
          </a:r>
          <a:r>
            <a:rPr lang="ar-MA" sz="2000" b="1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dirty="0" smtClean="0">
              <a:latin typeface="Traditional Arabic" pitchFamily="2" charset="-78"/>
              <a:cs typeface="+mn-cs"/>
            </a:rPr>
            <a:t> </a:t>
          </a:r>
          <a:endParaRPr lang="fr-FR" sz="2000" b="1" dirty="0" smtClean="0">
            <a:latin typeface="Traditional Arabic" pitchFamily="2" charset="-78"/>
            <a:cs typeface="+mn-cs"/>
          </a:endParaRPr>
        </a:p>
      </dgm:t>
    </dgm:pt>
    <dgm:pt modelId="{2E26A1C5-431B-4C30-8F41-BF37AB0059A0}" type="parTrans" cxnId="{96DD34B5-DB87-4D95-A28C-03B7E9457001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234CBE6A-8FE1-4E1D-9366-D1348016333F}" type="sibTrans" cxnId="{96DD34B5-DB87-4D95-A28C-03B7E9457001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B82055CF-2308-4373-A068-5D7A574D842B}">
      <dgm:prSet custT="1"/>
      <dgm:spPr/>
      <dgm:t>
        <a:bodyPr/>
        <a:lstStyle/>
        <a:p>
          <a:pPr algn="r" rtl="1"/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مسؤولو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المكونات الأربع </a:t>
          </a:r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جهويا</a:t>
          </a:r>
          <a:r>
            <a:rPr lang="ar-MA" sz="2000" b="1" dirty="0" smtClean="0">
              <a:latin typeface="Traditional Arabic" pitchFamily="2" charset="-78"/>
              <a:cs typeface="+mn-cs"/>
            </a:rPr>
            <a:t>(64</a:t>
          </a:r>
          <a:r>
            <a:rPr lang="ar-MA" sz="2000" b="1" dirty="0" err="1" smtClean="0">
              <a:latin typeface="Traditional Arabic" pitchFamily="2" charset="-78"/>
              <a:cs typeface="+mn-cs"/>
            </a:rPr>
            <a:t>)</a:t>
          </a:r>
          <a:endParaRPr lang="fr-FR" sz="2000" b="1" dirty="0" smtClean="0">
            <a:latin typeface="Traditional Arabic" pitchFamily="2" charset="-78"/>
            <a:cs typeface="+mn-cs"/>
          </a:endParaRPr>
        </a:p>
      </dgm:t>
    </dgm:pt>
    <dgm:pt modelId="{9EEBD0E4-9F76-4E08-A8E7-7003D11C18D5}" type="parTrans" cxnId="{81434686-11E5-4007-A281-A4BF3141435D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C0913BAF-CD0E-4049-BAB3-5EDC8CC336A7}" type="sibTrans" cxnId="{81434686-11E5-4007-A281-A4BF3141435D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EAD63F14-83D7-4A66-B1CE-A3F33B0AD31E}">
      <dgm:prSet custT="1"/>
      <dgm:spPr/>
      <dgm:t>
        <a:bodyPr/>
        <a:lstStyle/>
        <a:p>
          <a:pPr algn="r" rtl="1"/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المديرة الميدانية للمشروع </a:t>
          </a:r>
          <a:endParaRPr lang="fr-FR" sz="2000" b="1" dirty="0" smtClean="0">
            <a:latin typeface="Traditional Arabic" pitchFamily="2" charset="-78"/>
            <a:cs typeface="Sultan normal" pitchFamily="2" charset="-78"/>
          </a:endParaRPr>
        </a:p>
      </dgm:t>
    </dgm:pt>
    <dgm:pt modelId="{FB16DBA2-B004-42E0-8C30-B648626AA11A}" type="parTrans" cxnId="{8FA7D05F-7F40-43A0-86EF-36F2A37F3C0A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74B6F85E-17D0-4D81-9825-4C1421181166}" type="sibTrans" cxnId="{8FA7D05F-7F40-43A0-86EF-36F2A37F3C0A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317B72C4-A56D-4A4B-BBD2-ECAB0BE9C1D4}">
      <dgm:prSet custT="1"/>
      <dgm:spPr/>
      <dgm:t>
        <a:bodyPr/>
        <a:lstStyle/>
        <a:p>
          <a:pPr algn="r" rtl="1"/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مسؤولو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المكونات الأربع</a:t>
          </a:r>
          <a:r>
            <a:rPr lang="ar-MA" sz="2000" b="1" dirty="0" smtClean="0">
              <a:latin typeface="Traditional Arabic" pitchFamily="2" charset="-78"/>
              <a:cs typeface="+mn-cs"/>
            </a:rPr>
            <a:t>(4</a:t>
          </a:r>
          <a:r>
            <a:rPr lang="ar-MA" sz="2000" b="1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dirty="0" smtClean="0">
              <a:latin typeface="Traditional Arabic" pitchFamily="2" charset="-78"/>
              <a:cs typeface="+mn-cs"/>
            </a:rPr>
            <a:t> </a:t>
          </a:r>
          <a:endParaRPr lang="fr-FR" sz="2000" b="1" dirty="0" smtClean="0">
            <a:latin typeface="Traditional Arabic" pitchFamily="2" charset="-78"/>
            <a:cs typeface="+mn-cs"/>
          </a:endParaRPr>
        </a:p>
      </dgm:t>
    </dgm:pt>
    <dgm:pt modelId="{49D0959C-7A84-4534-822C-6003533D7AEA}" type="parTrans" cxnId="{0605539E-F8A3-49D5-AE34-FD2AF360DE12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4F33B7DB-2111-4FF6-812F-C9FDA67E4015}" type="sibTrans" cxnId="{0605539E-F8A3-49D5-AE34-FD2AF360DE12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7FD648A5-0699-437E-A26E-F591309D8FCD}">
      <dgm:prSet custT="1"/>
      <dgm:spPr/>
      <dgm:t>
        <a:bodyPr/>
        <a:lstStyle/>
        <a:p>
          <a:pPr algn="r" rtl="1"/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المستشارون </a:t>
          </a:r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الجهويون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</a:t>
          </a:r>
          <a:r>
            <a:rPr lang="ar-MA" sz="2000" b="1" dirty="0" smtClean="0">
              <a:latin typeface="Traditional Arabic" pitchFamily="2" charset="-78"/>
              <a:cs typeface="+mn-cs"/>
            </a:rPr>
            <a:t>(14</a:t>
          </a:r>
          <a:r>
            <a:rPr lang="ar-MA" sz="2000" b="1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dirty="0" smtClean="0">
              <a:latin typeface="Traditional Arabic" pitchFamily="2" charset="-78"/>
              <a:cs typeface="+mn-cs"/>
            </a:rPr>
            <a:t> </a:t>
          </a:r>
          <a:endParaRPr lang="fr-FR" sz="2000" b="1" dirty="0" smtClean="0">
            <a:latin typeface="Traditional Arabic" pitchFamily="2" charset="-78"/>
            <a:cs typeface="+mn-cs"/>
          </a:endParaRPr>
        </a:p>
      </dgm:t>
    </dgm:pt>
    <dgm:pt modelId="{EEE34403-03A3-48CB-988F-24AF0390255A}" type="parTrans" cxnId="{C1D69DEC-A8A1-4E19-8EEA-9380615B7E5B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7D273686-8899-400F-873E-69D7B2BB861A}" type="sibTrans" cxnId="{C1D69DEC-A8A1-4E19-8EEA-9380615B7E5B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8DFEAF89-7B05-4925-A973-94948F2A7DB7}">
      <dgm:prSet custT="1"/>
      <dgm:spPr/>
      <dgm:t>
        <a:bodyPr/>
        <a:lstStyle/>
        <a:p>
          <a:pPr algn="r" rtl="1"/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المؤطرون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الكنديون </a:t>
          </a:r>
          <a:endParaRPr lang="fr-FR" sz="2000" b="1" dirty="0" smtClean="0">
            <a:latin typeface="Traditional Arabic" pitchFamily="2" charset="-78"/>
            <a:cs typeface="Sultan normal" pitchFamily="2" charset="-78"/>
          </a:endParaRPr>
        </a:p>
      </dgm:t>
    </dgm:pt>
    <dgm:pt modelId="{E717F9EB-5802-4F4E-82F6-09468EB7F303}" type="parTrans" cxnId="{A37D4B0E-999F-4ADC-B452-93A931F595B3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D98E7E81-E9D5-47AC-8D5A-EEF058FBA507}" type="sibTrans" cxnId="{A37D4B0E-999F-4ADC-B452-93A931F595B3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4E86C873-0F60-47EF-8749-5E4D1316B692}">
      <dgm:prSet custT="1"/>
      <dgm:spPr/>
      <dgm:t>
        <a:bodyPr/>
        <a:lstStyle/>
        <a:p>
          <a:pPr algn="r" rtl="1"/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المستشارون </a:t>
          </a:r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الجهويون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</a:t>
          </a:r>
          <a:r>
            <a:rPr lang="ar-MA" sz="2000" b="1" dirty="0" smtClean="0">
              <a:latin typeface="Traditional Arabic" pitchFamily="2" charset="-78"/>
              <a:cs typeface="+mn-cs"/>
            </a:rPr>
            <a:t>(2</a:t>
          </a:r>
          <a:r>
            <a:rPr lang="ar-MA" sz="2000" b="1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dirty="0" smtClean="0">
              <a:latin typeface="Traditional Arabic" pitchFamily="2" charset="-78"/>
              <a:cs typeface="+mn-cs"/>
            </a:rPr>
            <a:t> </a:t>
          </a:r>
          <a:endParaRPr lang="fr-FR" sz="2000" b="1" dirty="0" smtClean="0">
            <a:latin typeface="Traditional Arabic" pitchFamily="2" charset="-78"/>
            <a:cs typeface="+mn-cs"/>
          </a:endParaRPr>
        </a:p>
      </dgm:t>
    </dgm:pt>
    <dgm:pt modelId="{EF6F047B-CE98-4C55-9FFF-62358F827C16}" type="parTrans" cxnId="{54A88420-36F2-475C-9FA6-F429D5C0199E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FE9CD702-978D-4BF2-A3F6-CC953540B104}" type="sibTrans" cxnId="{54A88420-36F2-475C-9FA6-F429D5C0199E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93B41547-0778-4DBB-9A4B-F310C5F1C0EE}">
      <dgm:prSet custT="1"/>
      <dgm:spPr/>
      <dgm:t>
        <a:bodyPr/>
        <a:lstStyle/>
        <a:p>
          <a:pPr algn="r" rtl="1"/>
          <a:r>
            <a:rPr lang="ar-MA" sz="2000" b="1" dirty="0" err="1" smtClean="0">
              <a:latin typeface="Traditional Arabic" pitchFamily="2" charset="-78"/>
              <a:cs typeface="Sultan normal" pitchFamily="2" charset="-78"/>
            </a:rPr>
            <a:t>المؤطرون</a:t>
          </a:r>
          <a:r>
            <a:rPr lang="ar-MA" sz="2000" b="1" dirty="0" smtClean="0">
              <a:latin typeface="Traditional Arabic" pitchFamily="2" charset="-78"/>
              <a:cs typeface="Sultan normal" pitchFamily="2" charset="-78"/>
            </a:rPr>
            <a:t> المغاربة </a:t>
          </a:r>
          <a:endParaRPr lang="fr-FR" sz="2000" b="1" dirty="0" smtClean="0">
            <a:latin typeface="Traditional Arabic" pitchFamily="2" charset="-78"/>
            <a:cs typeface="Sultan normal" pitchFamily="2" charset="-78"/>
          </a:endParaRPr>
        </a:p>
      </dgm:t>
    </dgm:pt>
    <dgm:pt modelId="{0CA764D9-2977-4531-9CB6-98DDA2F51F45}" type="parTrans" cxnId="{E6842BD5-1654-4C57-B3C1-A9AC46E4BA5A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2CBA19C2-CFDF-4762-9485-C87D9284B246}" type="sibTrans" cxnId="{E6842BD5-1654-4C57-B3C1-A9AC46E4BA5A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6881E295-3AF5-46E8-8E66-229FFC19E857}" type="pres">
      <dgm:prSet presAssocID="{0C0E6E01-3F81-4AC2-BF11-42D6E7238AC2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MA"/>
        </a:p>
      </dgm:t>
    </dgm:pt>
    <dgm:pt modelId="{E411C526-B5B1-4DE5-ADFD-4010F35F221F}" type="pres">
      <dgm:prSet presAssocID="{A1ED253D-C3E4-41E8-A5D1-6556F18BAD47}" presName="composite" presStyleCnt="0"/>
      <dgm:spPr/>
      <dgm:t>
        <a:bodyPr/>
        <a:lstStyle/>
        <a:p>
          <a:endParaRPr lang="fr-FR"/>
        </a:p>
      </dgm:t>
    </dgm:pt>
    <dgm:pt modelId="{73BD5DCB-DDB4-4C3A-BB6B-923D7C8B4CEC}" type="pres">
      <dgm:prSet presAssocID="{A1ED253D-C3E4-41E8-A5D1-6556F18BAD47}" presName="parTx" presStyleLbl="alignNode1" presStyleIdx="0" presStyleCnt="2" custScaleY="905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B9706D63-8C18-4EAB-A90C-71F62B23D826}" type="pres">
      <dgm:prSet presAssocID="{A1ED253D-C3E4-41E8-A5D1-6556F18BAD47}" presName="desTx" presStyleLbl="alignAccFollowNode1" presStyleIdx="0" presStyleCnt="2" custLinFactNeighborX="2224" custLinFactNeighborY="2784">
        <dgm:presLayoutVars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83F6CD26-CF10-4CC4-848C-5B33021D0BC5}" type="pres">
      <dgm:prSet presAssocID="{4303A933-2E6D-459B-A687-77798BB00331}" presName="space" presStyleCnt="0"/>
      <dgm:spPr/>
      <dgm:t>
        <a:bodyPr/>
        <a:lstStyle/>
        <a:p>
          <a:endParaRPr lang="fr-FR"/>
        </a:p>
      </dgm:t>
    </dgm:pt>
    <dgm:pt modelId="{44853B53-2F43-4C01-8805-F34478B2AEA5}" type="pres">
      <dgm:prSet presAssocID="{05BEB8A3-A917-4533-927F-E9136FD954D4}" presName="composite" presStyleCnt="0"/>
      <dgm:spPr/>
      <dgm:t>
        <a:bodyPr/>
        <a:lstStyle/>
        <a:p>
          <a:endParaRPr lang="fr-FR"/>
        </a:p>
      </dgm:t>
    </dgm:pt>
    <dgm:pt modelId="{1CEF7196-5E74-491F-8E8E-07775FFBEFAD}" type="pres">
      <dgm:prSet presAssocID="{05BEB8A3-A917-4533-927F-E9136FD954D4}" presName="parTx" presStyleLbl="alignNode1" presStyleIdx="1" presStyleCnt="2" custScaleY="905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DB7E759C-A6B9-430A-92A2-CB69E9E879C7}" type="pres">
      <dgm:prSet presAssocID="{05BEB8A3-A917-4533-927F-E9136FD954D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</dgm:ptLst>
  <dgm:cxnLst>
    <dgm:cxn modelId="{5DE4B65B-8110-464B-9B62-4B29539C5968}" type="presOf" srcId="{EAD63F14-83D7-4A66-B1CE-A3F33B0AD31E}" destId="{DB7E759C-A6B9-430A-92A2-CB69E9E879C7}" srcOrd="0" destOrd="1" presId="urn:microsoft.com/office/officeart/2005/8/layout/hList1"/>
    <dgm:cxn modelId="{5D913224-9C20-4E87-B319-9E9A793A9305}" type="presOf" srcId="{08CB9607-086D-46AD-AEEB-822CD0B87D53}" destId="{DB7E759C-A6B9-430A-92A2-CB69E9E879C7}" srcOrd="0" destOrd="0" presId="urn:microsoft.com/office/officeart/2005/8/layout/hList1"/>
    <dgm:cxn modelId="{BD7AEEBF-5C19-4217-9CC3-CD33AE4B44EB}" type="presOf" srcId="{7FD648A5-0699-437E-A26E-F591309D8FCD}" destId="{DB7E759C-A6B9-430A-92A2-CB69E9E879C7}" srcOrd="0" destOrd="3" presId="urn:microsoft.com/office/officeart/2005/8/layout/hList1"/>
    <dgm:cxn modelId="{9B54A01B-AA97-481E-95E5-04CF0FF1B550}" srcId="{A1ED253D-C3E4-41E8-A5D1-6556F18BAD47}" destId="{D815F43B-DC14-40B6-848B-CEA0298C73A4}" srcOrd="0" destOrd="0" parTransId="{2163DD39-9DB6-4FE7-B80C-4BCF0DB46500}" sibTransId="{A93D1257-01E1-44BB-8D96-C6D2D2716F44}"/>
    <dgm:cxn modelId="{44A933A0-12EA-4439-8E91-53F54E3AAC88}" type="presOf" srcId="{B82055CF-2308-4373-A068-5D7A574D842B}" destId="{B9706D63-8C18-4EAB-A90C-71F62B23D826}" srcOrd="0" destOrd="6" presId="urn:microsoft.com/office/officeart/2005/8/layout/hList1"/>
    <dgm:cxn modelId="{81434686-11E5-4007-A281-A4BF3141435D}" srcId="{A1ED253D-C3E4-41E8-A5D1-6556F18BAD47}" destId="{B82055CF-2308-4373-A068-5D7A574D842B}" srcOrd="6" destOrd="0" parTransId="{9EEBD0E4-9F76-4E08-A8E7-7003D11C18D5}" sibTransId="{C0913BAF-CD0E-4049-BAB3-5EDC8CC336A7}"/>
    <dgm:cxn modelId="{75EF015E-F7A6-4B73-87B1-565E69912501}" type="presOf" srcId="{D815F43B-DC14-40B6-848B-CEA0298C73A4}" destId="{B9706D63-8C18-4EAB-A90C-71F62B23D826}" srcOrd="0" destOrd="0" presId="urn:microsoft.com/office/officeart/2005/8/layout/hList1"/>
    <dgm:cxn modelId="{A37D4B0E-999F-4ADC-B452-93A931F595B3}" srcId="{05BEB8A3-A917-4533-927F-E9136FD954D4}" destId="{8DFEAF89-7B05-4925-A973-94948F2A7DB7}" srcOrd="4" destOrd="0" parTransId="{E717F9EB-5802-4F4E-82F6-09468EB7F303}" sibTransId="{D98E7E81-E9D5-47AC-8D5A-EEF058FBA507}"/>
    <dgm:cxn modelId="{F9AB55AB-EEED-4D79-8AAB-BBFCA6D8DD7D}" type="presOf" srcId="{7A4D2614-A626-4459-BF7C-E5FA17D96155}" destId="{B9706D63-8C18-4EAB-A90C-71F62B23D826}" srcOrd="0" destOrd="3" presId="urn:microsoft.com/office/officeart/2005/8/layout/hList1"/>
    <dgm:cxn modelId="{8FA7D05F-7F40-43A0-86EF-36F2A37F3C0A}" srcId="{05BEB8A3-A917-4533-927F-E9136FD954D4}" destId="{EAD63F14-83D7-4A66-B1CE-A3F33B0AD31E}" srcOrd="1" destOrd="0" parTransId="{FB16DBA2-B004-42E0-8C30-B648626AA11A}" sibTransId="{74B6F85E-17D0-4D81-9825-4C1421181166}"/>
    <dgm:cxn modelId="{57CBC7E6-4128-4772-BB71-2617E732C32E}" type="presOf" srcId="{317B72C4-A56D-4A4B-BBD2-ECAB0BE9C1D4}" destId="{DB7E759C-A6B9-430A-92A2-CB69E9E879C7}" srcOrd="0" destOrd="2" presId="urn:microsoft.com/office/officeart/2005/8/layout/hList1"/>
    <dgm:cxn modelId="{C1D69DEC-A8A1-4E19-8EEA-9380615B7E5B}" srcId="{05BEB8A3-A917-4533-927F-E9136FD954D4}" destId="{7FD648A5-0699-437E-A26E-F591309D8FCD}" srcOrd="3" destOrd="0" parTransId="{EEE34403-03A3-48CB-988F-24AF0390255A}" sibTransId="{7D273686-8899-400F-873E-69D7B2BB861A}"/>
    <dgm:cxn modelId="{E6842BD5-1654-4C57-B3C1-A9AC46E4BA5A}" srcId="{A1ED253D-C3E4-41E8-A5D1-6556F18BAD47}" destId="{93B41547-0778-4DBB-9A4B-F310C5F1C0EE}" srcOrd="2" destOrd="0" parTransId="{0CA764D9-2977-4531-9CB6-98DDA2F51F45}" sibTransId="{2CBA19C2-CFDF-4762-9485-C87D9284B246}"/>
    <dgm:cxn modelId="{F50AB5DA-7D8F-4F6C-B032-EACD180C3DDA}" type="presOf" srcId="{A1ED253D-C3E4-41E8-A5D1-6556F18BAD47}" destId="{73BD5DCB-DDB4-4C3A-BB6B-923D7C8B4CEC}" srcOrd="0" destOrd="0" presId="urn:microsoft.com/office/officeart/2005/8/layout/hList1"/>
    <dgm:cxn modelId="{54A88420-36F2-475C-9FA6-F429D5C0199E}" srcId="{A1ED253D-C3E4-41E8-A5D1-6556F18BAD47}" destId="{4E86C873-0F60-47EF-8749-5E4D1316B692}" srcOrd="4" destOrd="0" parTransId="{EF6F047B-CE98-4C55-9FFF-62358F827C16}" sibTransId="{FE9CD702-978D-4BF2-A3F6-CC953540B104}"/>
    <dgm:cxn modelId="{315949BC-4F41-4CEE-8D49-2B816716CC47}" srcId="{0C0E6E01-3F81-4AC2-BF11-42D6E7238AC2}" destId="{05BEB8A3-A917-4533-927F-E9136FD954D4}" srcOrd="1" destOrd="0" parTransId="{ADCFAB41-66D7-4E7B-9A4D-78ECA183BCB6}" sibTransId="{4E115C77-95B0-46BE-A1BE-32D567966193}"/>
    <dgm:cxn modelId="{8D389611-61BD-4FF9-92E2-5533D6A80EDF}" srcId="{A1ED253D-C3E4-41E8-A5D1-6556F18BAD47}" destId="{7A4D2614-A626-4459-BF7C-E5FA17D96155}" srcOrd="3" destOrd="0" parTransId="{B38347C2-4076-4AF8-8F03-CD826E10E377}" sibTransId="{53026F59-F823-4ECC-B732-3A501B5F9A3B}"/>
    <dgm:cxn modelId="{0605539E-F8A3-49D5-AE34-FD2AF360DE12}" srcId="{05BEB8A3-A917-4533-927F-E9136FD954D4}" destId="{317B72C4-A56D-4A4B-BBD2-ECAB0BE9C1D4}" srcOrd="2" destOrd="0" parTransId="{49D0959C-7A84-4534-822C-6003533D7AEA}" sibTransId="{4F33B7DB-2111-4FF6-812F-C9FDA67E4015}"/>
    <dgm:cxn modelId="{96DD34B5-DB87-4D95-A28C-03B7E9457001}" srcId="{A1ED253D-C3E4-41E8-A5D1-6556F18BAD47}" destId="{5BC7E45B-B893-4784-8366-765C05CD6152}" srcOrd="5" destOrd="0" parTransId="{2E26A1C5-431B-4C30-8F41-BF37AB0059A0}" sibTransId="{234CBE6A-8FE1-4E1D-9366-D1348016333F}"/>
    <dgm:cxn modelId="{A0EC645C-094F-4C0D-9195-371503A9A7D8}" type="presOf" srcId="{8DFEAF89-7B05-4925-A973-94948F2A7DB7}" destId="{DB7E759C-A6B9-430A-92A2-CB69E9E879C7}" srcOrd="0" destOrd="4" presId="urn:microsoft.com/office/officeart/2005/8/layout/hList1"/>
    <dgm:cxn modelId="{BEF28AE7-5D91-4F45-9AD0-4B28806D1B19}" srcId="{A1ED253D-C3E4-41E8-A5D1-6556F18BAD47}" destId="{3481EA4D-D11A-4883-9119-8B250DAB94B4}" srcOrd="1" destOrd="0" parTransId="{6A2D57A9-F993-49BE-871C-0469133241DD}" sibTransId="{EC8AD93F-BC88-4572-8B80-71DBCBF6E80A}"/>
    <dgm:cxn modelId="{527E234C-155A-4DDF-AD09-CF9C797E2A69}" type="presOf" srcId="{4E86C873-0F60-47EF-8749-5E4D1316B692}" destId="{B9706D63-8C18-4EAB-A90C-71F62B23D826}" srcOrd="0" destOrd="4" presId="urn:microsoft.com/office/officeart/2005/8/layout/hList1"/>
    <dgm:cxn modelId="{2C4B1F03-B6EE-49B9-BC8C-9EFA63F98C8B}" type="presOf" srcId="{0C0E6E01-3F81-4AC2-BF11-42D6E7238AC2}" destId="{6881E295-3AF5-46E8-8E66-229FFC19E857}" srcOrd="0" destOrd="0" presId="urn:microsoft.com/office/officeart/2005/8/layout/hList1"/>
    <dgm:cxn modelId="{D66C6745-6B25-4936-AB2A-391B88482DC1}" type="presOf" srcId="{3481EA4D-D11A-4883-9119-8B250DAB94B4}" destId="{B9706D63-8C18-4EAB-A90C-71F62B23D826}" srcOrd="0" destOrd="1" presId="urn:microsoft.com/office/officeart/2005/8/layout/hList1"/>
    <dgm:cxn modelId="{E2F0C745-5EB0-469A-B9EC-08AD3385F76C}" srcId="{05BEB8A3-A917-4533-927F-E9136FD954D4}" destId="{08CB9607-086D-46AD-AEEB-822CD0B87D53}" srcOrd="0" destOrd="0" parTransId="{6F7AB1E8-BDCE-4F9A-A2BF-40B07CCC28BC}" sibTransId="{1E3DE02E-12E1-4419-AE42-70C885F83E29}"/>
    <dgm:cxn modelId="{B9626178-9664-4867-A9E4-51ACB53F5195}" type="presOf" srcId="{5BC7E45B-B893-4784-8366-765C05CD6152}" destId="{B9706D63-8C18-4EAB-A90C-71F62B23D826}" srcOrd="0" destOrd="5" presId="urn:microsoft.com/office/officeart/2005/8/layout/hList1"/>
    <dgm:cxn modelId="{B2B334F9-9B6C-443B-898D-F96F81E16D09}" type="presOf" srcId="{93B41547-0778-4DBB-9A4B-F310C5F1C0EE}" destId="{B9706D63-8C18-4EAB-A90C-71F62B23D826}" srcOrd="0" destOrd="2" presId="urn:microsoft.com/office/officeart/2005/8/layout/hList1"/>
    <dgm:cxn modelId="{9CD1248D-E08C-429D-873A-3B4FCB150BF0}" type="presOf" srcId="{05BEB8A3-A917-4533-927F-E9136FD954D4}" destId="{1CEF7196-5E74-491F-8E8E-07775FFBEFAD}" srcOrd="0" destOrd="0" presId="urn:microsoft.com/office/officeart/2005/8/layout/hList1"/>
    <dgm:cxn modelId="{D2464BA0-2E6B-4062-99F1-AFA9EF442838}" srcId="{0C0E6E01-3F81-4AC2-BF11-42D6E7238AC2}" destId="{A1ED253D-C3E4-41E8-A5D1-6556F18BAD47}" srcOrd="0" destOrd="0" parTransId="{4530C4FF-DF3C-4751-AD82-708064447DAF}" sibTransId="{4303A933-2E6D-459B-A687-77798BB00331}"/>
    <dgm:cxn modelId="{4B7481C0-4758-4C10-9322-3A4F6C073530}" type="presParOf" srcId="{6881E295-3AF5-46E8-8E66-229FFC19E857}" destId="{E411C526-B5B1-4DE5-ADFD-4010F35F221F}" srcOrd="0" destOrd="0" presId="urn:microsoft.com/office/officeart/2005/8/layout/hList1"/>
    <dgm:cxn modelId="{2E6604AD-6332-496D-AA6F-873DD97A0B7C}" type="presParOf" srcId="{E411C526-B5B1-4DE5-ADFD-4010F35F221F}" destId="{73BD5DCB-DDB4-4C3A-BB6B-923D7C8B4CEC}" srcOrd="0" destOrd="0" presId="urn:microsoft.com/office/officeart/2005/8/layout/hList1"/>
    <dgm:cxn modelId="{AA747557-8918-475D-A990-79C24BF861D3}" type="presParOf" srcId="{E411C526-B5B1-4DE5-ADFD-4010F35F221F}" destId="{B9706D63-8C18-4EAB-A90C-71F62B23D826}" srcOrd="1" destOrd="0" presId="urn:microsoft.com/office/officeart/2005/8/layout/hList1"/>
    <dgm:cxn modelId="{369D0987-5D0A-4145-B87F-E4BA9057AF41}" type="presParOf" srcId="{6881E295-3AF5-46E8-8E66-229FFC19E857}" destId="{83F6CD26-CF10-4CC4-848C-5B33021D0BC5}" srcOrd="1" destOrd="0" presId="urn:microsoft.com/office/officeart/2005/8/layout/hList1"/>
    <dgm:cxn modelId="{C3A30665-15ED-4800-A5AC-3D36685A9EA3}" type="presParOf" srcId="{6881E295-3AF5-46E8-8E66-229FFC19E857}" destId="{44853B53-2F43-4C01-8805-F34478B2AEA5}" srcOrd="2" destOrd="0" presId="urn:microsoft.com/office/officeart/2005/8/layout/hList1"/>
    <dgm:cxn modelId="{08DA0D22-DD91-494D-8CB6-1D49B9B9F438}" type="presParOf" srcId="{44853B53-2F43-4C01-8805-F34478B2AEA5}" destId="{1CEF7196-5E74-491F-8E8E-07775FFBEFAD}" srcOrd="0" destOrd="0" presId="urn:microsoft.com/office/officeart/2005/8/layout/hList1"/>
    <dgm:cxn modelId="{6F37B537-BEFC-4E99-BB44-210074D58805}" type="presParOf" srcId="{44853B53-2F43-4C01-8805-F34478B2AEA5}" destId="{DB7E759C-A6B9-430A-92A2-CB69E9E879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MA"/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ea typeface="Calibri"/>
              <a:cs typeface="Sultan normal" pitchFamily="2" charset="-78"/>
              <a:sym typeface="Wingdings"/>
            </a:rPr>
            <a:t>الدينامكية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الحيوية بين بنيات التدبير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- المستشار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والمنسق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</a:t>
          </a:r>
          <a:r>
            <a:rPr lang="ar-MA" sz="2800" b="1" kern="1200" smtClean="0">
              <a:latin typeface="Traditional Arabic" pitchFamily="2" charset="-78"/>
              <a:ea typeface="+mn-ea"/>
              <a:cs typeface="Sultan normal" pitchFamily="2" charset="-78"/>
            </a:rPr>
            <a:t> 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إرساء بنية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جهوية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بمكونات المشروع  الأربع بالإضافة إلى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المسؤول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على التواصل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94AFEE0-58D7-4F12-AD08-B8C1815F29F8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81D6E8-90C9-4FF2-BAEE-11ADF0330A79}" type="pres">
      <dgm:prSet presAssocID="{D4AA777F-F75C-43E3-AAFE-8A99A3D7737F}" presName="node" presStyleLbl="node1" presStyleIdx="0" presStyleCnt="2" custLinFactNeighborX="-513" custLinFactNeighborY="-4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CFB09-D62A-4561-BA66-6C6E0F887CCC}" type="pres">
      <dgm:prSet presAssocID="{A806214B-D35A-4606-93EC-E75D4B2781C7}" presName="sibTrans" presStyleCnt="0"/>
      <dgm:spPr/>
      <dgm:t>
        <a:bodyPr/>
        <a:lstStyle/>
        <a:p>
          <a:endParaRPr lang="fr-FR"/>
        </a:p>
      </dgm:t>
    </dgm:pt>
    <dgm:pt modelId="{5678AC00-28A3-4E14-9EB1-E0E2F7815E82}" type="pres">
      <dgm:prSet presAssocID="{C384E236-C188-4C8F-A0DE-1BEDD045B437}" presName="node" presStyleLbl="node1" presStyleIdx="1" presStyleCnt="2" custScaleY="82979" custLinFactNeighborX="-31819" custLinFactNeighborY="-2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433A7444-FCBF-4921-AFFF-DC1C118E20D9}" srcId="{D575C85D-7A98-4BC4-AD1B-33ADCE404138}" destId="{C384E236-C188-4C8F-A0DE-1BEDD045B437}" srcOrd="1" destOrd="0" parTransId="{58D23604-9FFD-4016-B897-2B27B0311A8D}" sibTransId="{7B3FE7D0-3F0B-4CE8-A232-33413B122C26}"/>
    <dgm:cxn modelId="{5BB6C666-4369-4FB1-8632-D2860C9E6B0C}" type="presOf" srcId="{D575C85D-7A98-4BC4-AD1B-33ADCE404138}" destId="{994AFEE0-58D7-4F12-AD08-B8C1815F29F8}" srcOrd="0" destOrd="0" presId="urn:microsoft.com/office/officeart/2005/8/layout/hList6"/>
    <dgm:cxn modelId="{F87038D4-AD45-4197-AE08-A483BDEED1A7}" type="presOf" srcId="{C384E236-C188-4C8F-A0DE-1BEDD045B437}" destId="{5678AC00-28A3-4E14-9EB1-E0E2F7815E82}" srcOrd="0" destOrd="0" presId="urn:microsoft.com/office/officeart/2005/8/layout/hList6"/>
    <dgm:cxn modelId="{5D0DBAC8-B90D-4BD8-8DC8-A1EB2FA8A58C}" type="presOf" srcId="{D4AA777F-F75C-43E3-AAFE-8A99A3D7737F}" destId="{FF81D6E8-90C9-4FF2-BAEE-11ADF0330A79}" srcOrd="0" destOrd="0" presId="urn:microsoft.com/office/officeart/2005/8/layout/hList6"/>
    <dgm:cxn modelId="{FEEAC95D-9DAD-4016-A5F9-9B382AF624EC}" type="presParOf" srcId="{994AFEE0-58D7-4F12-AD08-B8C1815F29F8}" destId="{FF81D6E8-90C9-4FF2-BAEE-11ADF0330A79}" srcOrd="0" destOrd="0" presId="urn:microsoft.com/office/officeart/2005/8/layout/hList6"/>
    <dgm:cxn modelId="{0314F563-EFF9-41BF-A173-356BD739AF5B}" type="presParOf" srcId="{994AFEE0-58D7-4F12-AD08-B8C1815F29F8}" destId="{52CCFB09-D62A-4561-BA66-6C6E0F887CCC}" srcOrd="1" destOrd="0" presId="urn:microsoft.com/office/officeart/2005/8/layout/hList6"/>
    <dgm:cxn modelId="{AEF919C1-6613-48DE-BCDE-9ACEED4BB5A5}" type="presParOf" srcId="{994AFEE0-58D7-4F12-AD08-B8C1815F29F8}" destId="{5678AC00-28A3-4E14-9EB1-E0E2F7815E8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MA"/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ea typeface="Calibri"/>
              <a:cs typeface="Sultan normal" pitchFamily="2" charset="-78"/>
              <a:sym typeface="Wingdings"/>
            </a:rPr>
            <a:t>ترجمة م مواكبة القرب في </a:t>
          </a:r>
          <a:r>
            <a:rPr lang="ar-MA" sz="2800" b="1" kern="1200" dirty="0" smtClean="0">
              <a:ea typeface="Calibri"/>
              <a:cs typeface="Sultan normal" pitchFamily="2" charset="-78"/>
              <a:sym typeface="Arial" pitchFamily="34" charset="0"/>
            </a:rPr>
            <a:t>برنامج العمل السنوي من خلال أنشطة </a:t>
          </a:r>
          <a:r>
            <a:rPr lang="ar-MA" sz="2800" b="1" kern="1200" dirty="0" err="1" smtClean="0">
              <a:ea typeface="Calibri"/>
              <a:cs typeface="Sultan normal" pitchFamily="2" charset="-78"/>
              <a:sym typeface="Arial" pitchFamily="34" charset="0"/>
            </a:rPr>
            <a:t>المشروع</a:t>
          </a:r>
          <a:r>
            <a:rPr lang="ar-MA" sz="2800" b="1" kern="1200" dirty="0" err="1" smtClean="0">
              <a:ea typeface="Calibri"/>
              <a:cs typeface="Sultan normal" pitchFamily="2" charset="-78"/>
              <a:sym typeface="Wingdings"/>
            </a:rPr>
            <a:t>؛</a:t>
          </a:r>
          <a:endParaRPr lang="ar-MA" sz="2800" b="1" kern="1200" dirty="0">
            <a:ea typeface="Calibri"/>
            <a:cs typeface="Sultan normal" pitchFamily="2" charset="-78"/>
            <a:sym typeface="Wingdings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ضرورة المصادقة سنويا من طرف اللجنة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للتنسيق على </a:t>
          </a:r>
          <a:r>
            <a:rPr lang="ar-MA" sz="2800" b="1" kern="1200" dirty="0" smtClean="0">
              <a:ea typeface="Calibri"/>
              <a:cs typeface="Sultan normal" pitchFamily="2" charset="-78"/>
              <a:sym typeface="Arial" pitchFamily="34" charset="0"/>
            </a:rPr>
            <a:t>برنامج العمل السنوي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94AFEE0-58D7-4F12-AD08-B8C1815F29F8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81D6E8-90C9-4FF2-BAEE-11ADF0330A79}" type="pres">
      <dgm:prSet presAssocID="{D4AA777F-F75C-43E3-AAFE-8A99A3D7737F}" presName="node" presStyleLbl="node1" presStyleIdx="0" presStyleCnt="2" custLinFactNeighborX="-513" custLinFactNeighborY="-4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CFB09-D62A-4561-BA66-6C6E0F887CCC}" type="pres">
      <dgm:prSet presAssocID="{A806214B-D35A-4606-93EC-E75D4B2781C7}" presName="sibTrans" presStyleCnt="0"/>
      <dgm:spPr/>
      <dgm:t>
        <a:bodyPr/>
        <a:lstStyle/>
        <a:p>
          <a:endParaRPr lang="fr-FR"/>
        </a:p>
      </dgm:t>
    </dgm:pt>
    <dgm:pt modelId="{5678AC00-28A3-4E14-9EB1-E0E2F7815E82}" type="pres">
      <dgm:prSet presAssocID="{C384E236-C188-4C8F-A0DE-1BEDD045B437}" presName="node" presStyleLbl="node1" presStyleIdx="1" presStyleCnt="2" custScaleY="82979" custLinFactNeighborX="-31819" custLinFactNeighborY="-2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48957CA-84CE-4361-8BEF-9CC67E4BAAE9}" type="presOf" srcId="{C384E236-C188-4C8F-A0DE-1BEDD045B437}" destId="{5678AC00-28A3-4E14-9EB1-E0E2F7815E82}" srcOrd="0" destOrd="0" presId="urn:microsoft.com/office/officeart/2005/8/layout/hList6"/>
    <dgm:cxn modelId="{433A7444-FCBF-4921-AFFF-DC1C118E20D9}" srcId="{D575C85D-7A98-4BC4-AD1B-33ADCE404138}" destId="{C384E236-C188-4C8F-A0DE-1BEDD045B437}" srcOrd="1" destOrd="0" parTransId="{58D23604-9FFD-4016-B897-2B27B0311A8D}" sibTransId="{7B3FE7D0-3F0B-4CE8-A232-33413B122C26}"/>
    <dgm:cxn modelId="{4671A318-9134-4D4E-A897-20DDD66BEA86}" type="presOf" srcId="{D575C85D-7A98-4BC4-AD1B-33ADCE404138}" destId="{994AFEE0-58D7-4F12-AD08-B8C1815F29F8}" srcOrd="0" destOrd="0" presId="urn:microsoft.com/office/officeart/2005/8/layout/hList6"/>
    <dgm:cxn modelId="{35C9BBDA-45BC-492A-B17B-25293CE49968}" type="presOf" srcId="{D4AA777F-F75C-43E3-AAFE-8A99A3D7737F}" destId="{FF81D6E8-90C9-4FF2-BAEE-11ADF0330A79}" srcOrd="0" destOrd="0" presId="urn:microsoft.com/office/officeart/2005/8/layout/hList6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6CFCD765-BEB5-4918-B6D4-A39C560DC836}" type="presParOf" srcId="{994AFEE0-58D7-4F12-AD08-B8C1815F29F8}" destId="{FF81D6E8-90C9-4FF2-BAEE-11ADF0330A79}" srcOrd="0" destOrd="0" presId="urn:microsoft.com/office/officeart/2005/8/layout/hList6"/>
    <dgm:cxn modelId="{80937CA0-B983-4778-9802-AF246852B6EE}" type="presParOf" srcId="{994AFEE0-58D7-4F12-AD08-B8C1815F29F8}" destId="{52CCFB09-D62A-4561-BA66-6C6E0F887CCC}" srcOrd="1" destOrd="0" presId="urn:microsoft.com/office/officeart/2005/8/layout/hList6"/>
    <dgm:cxn modelId="{4C368B9A-BC49-44AC-8B89-0F3441868F7E}" type="presParOf" srcId="{994AFEE0-58D7-4F12-AD08-B8C1815F29F8}" destId="{5678AC00-28A3-4E14-9EB1-E0E2F7815E8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pPr rtl="1"/>
          <a:endParaRPr lang="ar-MA"/>
        </a:p>
      </dgm:t>
    </dgm:pt>
    <dgm:pt modelId="{D4AA777F-F75C-43E3-AAFE-8A99A3D7737F}">
      <dgm:prSet custT="1"/>
      <dgm:spPr/>
      <dgm:t>
        <a:bodyPr/>
        <a:lstStyle/>
        <a:p>
          <a:pPr algn="r" rtl="1"/>
          <a:r>
            <a:rPr lang="fr-FR" sz="1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400" kern="1200" smtClean="0">
              <a:cs typeface="Sultan normal" pitchFamily="2" charset="-78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27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يناير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: توقيع بروتوكول التعاون الثنائي بين المغرب وكندا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376521B8-6C42-404C-8F26-14A8A5D1855E}">
      <dgm:prSet custT="1"/>
      <dgm:spPr/>
      <dgm:t>
        <a:bodyPr/>
        <a:lstStyle/>
        <a:p>
          <a:pPr algn="r" rtl="1"/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6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يونيو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: الوكالة الكندية للتعاون الدولي تكلف مكتب دراسات كندي لإنجاز المشروع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89F6F7A-4F20-49FF-B0CE-177E0AD50679}" type="parTrans" cxnId="{AEDFC3B1-5FAB-4217-9808-F6A5C55F349E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23DEB0BF-6BB1-446C-A961-2ADF23BE858B}" type="sibTrans" cxnId="{AEDFC3B1-5FAB-4217-9808-F6A5C55F349E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DF4B2C34-C504-4E82-BC56-C88D2A7E305E}">
      <dgm:prSet custT="1"/>
      <dgm:spPr/>
      <dgm:t>
        <a:bodyPr/>
        <a:lstStyle/>
        <a:p>
          <a:pPr algn="r" rtl="1"/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17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-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30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يوليوز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: بعثة كندية تقوم بزيارة المغرب لإعداد ترتيبات انطلاق المشروع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E8D65C5-6810-4A82-BCBC-61251258A75A}" type="parTrans" cxnId="{01EE9861-DD3A-411A-8F33-25F77B4F6052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662479A3-1390-4CF7-AF50-E655DB68F826}" type="sibTrans" cxnId="{01EE9861-DD3A-411A-8F33-25F77B4F6052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881C278F-541F-4330-AF5E-8053901E7C8A}">
      <dgm:prSet custT="1"/>
      <dgm:spPr/>
      <dgm:t>
        <a:bodyPr/>
        <a:lstStyle/>
        <a:p>
          <a:pPr algn="r" rtl="1"/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أكتوبر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: زيارة الأكاديميات من طرف المستشارين الكنديين الجهويين للمشروع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6B5513F5-98F0-4858-83DD-A4772AEC9753}" type="parTrans" cxnId="{34BBD1A3-605D-4359-8AC4-64A7649FC964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DFD670E0-0DE8-4072-84A0-7C1CCDECCAC9}" type="sibTrans" cxnId="{34BBD1A3-605D-4359-8AC4-64A7649FC964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B5AAD703-6CC3-4D8D-9CE8-E1251828BADE}">
      <dgm:prSet custT="1"/>
      <dgm:spPr/>
      <dgm:t>
        <a:bodyPr/>
        <a:lstStyle/>
        <a:p>
          <a:pPr algn="r" rtl="1"/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دجنبر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- مارس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: تدقيق المخطط  التنفيذي للمشروع  وإرساء البنيات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BB5981E6-CDA1-4A89-A473-FB0AF5CB213A}" type="parTrans" cxnId="{F9644D47-08A4-409C-9892-62F22C23B912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EE6416DD-DD2D-4FB6-9440-ACA50B60E17A}" type="sibTrans" cxnId="{F9644D47-08A4-409C-9892-62F22C23B912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42DDE39B-8684-4FAC-8D4C-3A5DA5A8FB00}">
      <dgm:prSet custT="1"/>
      <dgm:spPr/>
      <dgm:t>
        <a:bodyPr/>
        <a:lstStyle/>
        <a:p>
          <a:pPr algn="r" rtl="1"/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أبريل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: اللجنة الوطنية للتنسيق تصادق على المخطط  التنفيذي والبرنامج السنوي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8509FFD3-AD87-4B2C-921A-7199F76B5DBC}" type="parTrans" cxnId="{3360B8A5-3B9E-48A2-8169-6BE72C281D65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68BF0EC9-1F3B-4404-BD37-801176A4131D}" type="sibTrans" cxnId="{3360B8A5-3B9E-48A2-8169-6BE72C281D65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06F25DDA-DC7D-473E-910E-DA17A3FEEFD6}">
      <dgm:prSet custT="1"/>
      <dgm:spPr/>
      <dgm:t>
        <a:bodyPr/>
        <a:lstStyle/>
        <a:p>
          <a:pPr algn="r" rtl="1"/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14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مايو -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8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يونيو: المهمة الأولى التأطيرية لتنزيل تدابير المشروع في الميدان 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844665CC-6D2C-4A9F-8DD5-8C688E5BE013}" type="parTrans" cxnId="{F2E47776-A34B-4321-AF96-DC68C9AC0EC1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AB447AD2-A47B-494E-98D0-082243EB0A1D}" type="sibTrans" cxnId="{F2E47776-A34B-4321-AF96-DC68C9AC0EC1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B4F444C2-5ED7-40D2-A0E4-BFC7B5FCC526}" type="pres">
      <dgm:prSet presAssocID="{D575C85D-7A98-4BC4-AD1B-33ADCE404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MA"/>
        </a:p>
      </dgm:t>
    </dgm:pt>
    <dgm:pt modelId="{2EAE0F5E-32D2-441B-B190-410A406BEAFA}" type="pres">
      <dgm:prSet presAssocID="{D4AA777F-F75C-43E3-AAFE-8A99A3D7737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8460D719-00D1-4387-B5F6-63539CAC0E32}" type="pres">
      <dgm:prSet presAssocID="{A806214B-D35A-4606-93EC-E75D4B2781C7}" presName="spacer" presStyleCnt="0"/>
      <dgm:spPr/>
      <dgm:t>
        <a:bodyPr/>
        <a:lstStyle/>
        <a:p>
          <a:endParaRPr lang="fr-FR"/>
        </a:p>
      </dgm:t>
    </dgm:pt>
    <dgm:pt modelId="{28680F17-2616-434B-9363-8605D65A2568}" type="pres">
      <dgm:prSet presAssocID="{376521B8-6C42-404C-8F26-14A8A5D1855E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E2831A-4C41-4E41-A139-728727D2D74A}" type="pres">
      <dgm:prSet presAssocID="{23DEB0BF-6BB1-446C-A961-2ADF23BE858B}" presName="spacer" presStyleCnt="0"/>
      <dgm:spPr/>
      <dgm:t>
        <a:bodyPr/>
        <a:lstStyle/>
        <a:p>
          <a:endParaRPr lang="fr-FR"/>
        </a:p>
      </dgm:t>
    </dgm:pt>
    <dgm:pt modelId="{C582AD91-1384-4D8A-B5FE-8BA8ACBF6E27}" type="pres">
      <dgm:prSet presAssocID="{DF4B2C34-C504-4E82-BC56-C88D2A7E305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0A5FCC-6C5B-45D0-AAE9-4F6E8A959AC2}" type="pres">
      <dgm:prSet presAssocID="{662479A3-1390-4CF7-AF50-E655DB68F826}" presName="spacer" presStyleCnt="0"/>
      <dgm:spPr/>
      <dgm:t>
        <a:bodyPr/>
        <a:lstStyle/>
        <a:p>
          <a:endParaRPr lang="fr-FR"/>
        </a:p>
      </dgm:t>
    </dgm:pt>
    <dgm:pt modelId="{48436D8F-A669-4BC9-A5E7-1C68F245FE15}" type="pres">
      <dgm:prSet presAssocID="{881C278F-541F-4330-AF5E-8053901E7C8A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62828C-0862-4E92-A023-BBC7B8B6232E}" type="pres">
      <dgm:prSet presAssocID="{DFD670E0-0DE8-4072-84A0-7C1CCDECCAC9}" presName="spacer" presStyleCnt="0"/>
      <dgm:spPr/>
      <dgm:t>
        <a:bodyPr/>
        <a:lstStyle/>
        <a:p>
          <a:endParaRPr lang="fr-FR"/>
        </a:p>
      </dgm:t>
    </dgm:pt>
    <dgm:pt modelId="{FB40FDC8-06DE-4D85-88B1-6C2CF4B74A74}" type="pres">
      <dgm:prSet presAssocID="{B5AAD703-6CC3-4D8D-9CE8-E1251828BAD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CA1E28-F489-404F-8F3B-7759BD4B8F03}" type="pres">
      <dgm:prSet presAssocID="{EE6416DD-DD2D-4FB6-9440-ACA50B60E17A}" presName="spacer" presStyleCnt="0"/>
      <dgm:spPr/>
      <dgm:t>
        <a:bodyPr/>
        <a:lstStyle/>
        <a:p>
          <a:endParaRPr lang="fr-FR"/>
        </a:p>
      </dgm:t>
    </dgm:pt>
    <dgm:pt modelId="{3182026B-9A72-47FC-AC51-523F80019A76}" type="pres">
      <dgm:prSet presAssocID="{42DDE39B-8684-4FAC-8D4C-3A5DA5A8FB0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1D0A14-E18A-44E4-AAFF-BF02B3CBA5D9}" type="pres">
      <dgm:prSet presAssocID="{68BF0EC9-1F3B-4404-BD37-801176A4131D}" presName="spacer" presStyleCnt="0"/>
      <dgm:spPr/>
      <dgm:t>
        <a:bodyPr/>
        <a:lstStyle/>
        <a:p>
          <a:endParaRPr lang="fr-FR"/>
        </a:p>
      </dgm:t>
    </dgm:pt>
    <dgm:pt modelId="{B4DFC694-9B49-45ED-8410-E4186CDBFF80}" type="pres">
      <dgm:prSet presAssocID="{06F25DDA-DC7D-473E-910E-DA17A3FEEFD6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2696DF1-F1D3-4A5B-A17A-55A8451F859B}" type="presOf" srcId="{D4AA777F-F75C-43E3-AAFE-8A99A3D7737F}" destId="{2EAE0F5E-32D2-441B-B190-410A406BEAFA}" srcOrd="0" destOrd="0" presId="urn:microsoft.com/office/officeart/2005/8/layout/vList2"/>
    <dgm:cxn modelId="{A1F80C14-2EE6-48DE-A6D4-8DD5863728A1}" type="presOf" srcId="{06F25DDA-DC7D-473E-910E-DA17A3FEEFD6}" destId="{B4DFC694-9B49-45ED-8410-E4186CDBFF80}" srcOrd="0" destOrd="0" presId="urn:microsoft.com/office/officeart/2005/8/layout/vList2"/>
    <dgm:cxn modelId="{FB1C90EE-1119-4C4C-ABE5-A721267C53D0}" type="presOf" srcId="{DF4B2C34-C504-4E82-BC56-C88D2A7E305E}" destId="{C582AD91-1384-4D8A-B5FE-8BA8ACBF6E27}" srcOrd="0" destOrd="0" presId="urn:microsoft.com/office/officeart/2005/8/layout/vList2"/>
    <dgm:cxn modelId="{580B4BC2-525F-4451-9516-7285832F23EA}" type="presOf" srcId="{B5AAD703-6CC3-4D8D-9CE8-E1251828BADE}" destId="{FB40FDC8-06DE-4D85-88B1-6C2CF4B74A74}" srcOrd="0" destOrd="0" presId="urn:microsoft.com/office/officeart/2005/8/layout/vList2"/>
    <dgm:cxn modelId="{01EE9861-DD3A-411A-8F33-25F77B4F6052}" srcId="{D575C85D-7A98-4BC4-AD1B-33ADCE404138}" destId="{DF4B2C34-C504-4E82-BC56-C88D2A7E305E}" srcOrd="2" destOrd="0" parTransId="{5E8D65C5-6810-4A82-BCBC-61251258A75A}" sibTransId="{662479A3-1390-4CF7-AF50-E655DB68F826}"/>
    <dgm:cxn modelId="{34BBD1A3-605D-4359-8AC4-64A7649FC964}" srcId="{D575C85D-7A98-4BC4-AD1B-33ADCE404138}" destId="{881C278F-541F-4330-AF5E-8053901E7C8A}" srcOrd="3" destOrd="0" parTransId="{6B5513F5-98F0-4858-83DD-A4772AEC9753}" sibTransId="{DFD670E0-0DE8-4072-84A0-7C1CCDECCAC9}"/>
    <dgm:cxn modelId="{A5C34D43-4B64-4591-B50E-375800722EAA}" type="presOf" srcId="{881C278F-541F-4330-AF5E-8053901E7C8A}" destId="{48436D8F-A669-4BC9-A5E7-1C68F245FE15}" srcOrd="0" destOrd="0" presId="urn:microsoft.com/office/officeart/2005/8/layout/vList2"/>
    <dgm:cxn modelId="{F2E47776-A34B-4321-AF96-DC68C9AC0EC1}" srcId="{D575C85D-7A98-4BC4-AD1B-33ADCE404138}" destId="{06F25DDA-DC7D-473E-910E-DA17A3FEEFD6}" srcOrd="6" destOrd="0" parTransId="{844665CC-6D2C-4A9F-8DD5-8C688E5BE013}" sibTransId="{AB447AD2-A47B-494E-98D0-082243EB0A1D}"/>
    <dgm:cxn modelId="{F9644D47-08A4-409C-9892-62F22C23B912}" srcId="{D575C85D-7A98-4BC4-AD1B-33ADCE404138}" destId="{B5AAD703-6CC3-4D8D-9CE8-E1251828BADE}" srcOrd="4" destOrd="0" parTransId="{BB5981E6-CDA1-4A89-A473-FB0AF5CB213A}" sibTransId="{EE6416DD-DD2D-4FB6-9440-ACA50B60E17A}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AEDFC3B1-5FAB-4217-9808-F6A5C55F349E}" srcId="{D575C85D-7A98-4BC4-AD1B-33ADCE404138}" destId="{376521B8-6C42-404C-8F26-14A8A5D1855E}" srcOrd="1" destOrd="0" parTransId="{189F6F7A-4F20-49FF-B0CE-177E0AD50679}" sibTransId="{23DEB0BF-6BB1-446C-A961-2ADF23BE858B}"/>
    <dgm:cxn modelId="{A5B80B78-C71D-4850-8B53-C12B306FD216}" type="presOf" srcId="{D575C85D-7A98-4BC4-AD1B-33ADCE404138}" destId="{B4F444C2-5ED7-40D2-A0E4-BFC7B5FCC526}" srcOrd="0" destOrd="0" presId="urn:microsoft.com/office/officeart/2005/8/layout/vList2"/>
    <dgm:cxn modelId="{4E2B6389-9F7E-461F-A783-CDFD01D8F892}" type="presOf" srcId="{376521B8-6C42-404C-8F26-14A8A5D1855E}" destId="{28680F17-2616-434B-9363-8605D65A2568}" srcOrd="0" destOrd="0" presId="urn:microsoft.com/office/officeart/2005/8/layout/vList2"/>
    <dgm:cxn modelId="{57A2C7AF-F45C-4651-BC99-890B6552C323}" type="presOf" srcId="{42DDE39B-8684-4FAC-8D4C-3A5DA5A8FB00}" destId="{3182026B-9A72-47FC-AC51-523F80019A76}" srcOrd="0" destOrd="0" presId="urn:microsoft.com/office/officeart/2005/8/layout/vList2"/>
    <dgm:cxn modelId="{3360B8A5-3B9E-48A2-8169-6BE72C281D65}" srcId="{D575C85D-7A98-4BC4-AD1B-33ADCE404138}" destId="{42DDE39B-8684-4FAC-8D4C-3A5DA5A8FB00}" srcOrd="5" destOrd="0" parTransId="{8509FFD3-AD87-4B2C-921A-7199F76B5DBC}" sibTransId="{68BF0EC9-1F3B-4404-BD37-801176A4131D}"/>
    <dgm:cxn modelId="{4465777B-770B-42A4-AA89-5C2832518F0F}" type="presParOf" srcId="{B4F444C2-5ED7-40D2-A0E4-BFC7B5FCC526}" destId="{2EAE0F5E-32D2-441B-B190-410A406BEAFA}" srcOrd="0" destOrd="0" presId="urn:microsoft.com/office/officeart/2005/8/layout/vList2"/>
    <dgm:cxn modelId="{583867CC-B158-44A0-929E-35920B236903}" type="presParOf" srcId="{B4F444C2-5ED7-40D2-A0E4-BFC7B5FCC526}" destId="{8460D719-00D1-4387-B5F6-63539CAC0E32}" srcOrd="1" destOrd="0" presId="urn:microsoft.com/office/officeart/2005/8/layout/vList2"/>
    <dgm:cxn modelId="{B1FEAF7E-6CB6-4854-BC18-D344EA398B29}" type="presParOf" srcId="{B4F444C2-5ED7-40D2-A0E4-BFC7B5FCC526}" destId="{28680F17-2616-434B-9363-8605D65A2568}" srcOrd="2" destOrd="0" presId="urn:microsoft.com/office/officeart/2005/8/layout/vList2"/>
    <dgm:cxn modelId="{40F9ABB3-1D59-4165-9249-30C736A45017}" type="presParOf" srcId="{B4F444C2-5ED7-40D2-A0E4-BFC7B5FCC526}" destId="{05E2831A-4C41-4E41-A139-728727D2D74A}" srcOrd="3" destOrd="0" presId="urn:microsoft.com/office/officeart/2005/8/layout/vList2"/>
    <dgm:cxn modelId="{8DEED050-A21F-4A42-8814-062EF966FB08}" type="presParOf" srcId="{B4F444C2-5ED7-40D2-A0E4-BFC7B5FCC526}" destId="{C582AD91-1384-4D8A-B5FE-8BA8ACBF6E27}" srcOrd="4" destOrd="0" presId="urn:microsoft.com/office/officeart/2005/8/layout/vList2"/>
    <dgm:cxn modelId="{8D46FAED-8CD9-4046-80FA-991CDFEF7AEE}" type="presParOf" srcId="{B4F444C2-5ED7-40D2-A0E4-BFC7B5FCC526}" destId="{260A5FCC-6C5B-45D0-AAE9-4F6E8A959AC2}" srcOrd="5" destOrd="0" presId="urn:microsoft.com/office/officeart/2005/8/layout/vList2"/>
    <dgm:cxn modelId="{E0A38E16-BEA5-4912-8440-9AA3DBAF66A8}" type="presParOf" srcId="{B4F444C2-5ED7-40D2-A0E4-BFC7B5FCC526}" destId="{48436D8F-A669-4BC9-A5E7-1C68F245FE15}" srcOrd="6" destOrd="0" presId="urn:microsoft.com/office/officeart/2005/8/layout/vList2"/>
    <dgm:cxn modelId="{84A3FC89-7245-4166-8E1D-E777CC8BD100}" type="presParOf" srcId="{B4F444C2-5ED7-40D2-A0E4-BFC7B5FCC526}" destId="{8862828C-0862-4E92-A023-BBC7B8B6232E}" srcOrd="7" destOrd="0" presId="urn:microsoft.com/office/officeart/2005/8/layout/vList2"/>
    <dgm:cxn modelId="{8FD0BE48-29F1-4B69-A8E6-F5E2E704B992}" type="presParOf" srcId="{B4F444C2-5ED7-40D2-A0E4-BFC7B5FCC526}" destId="{FB40FDC8-06DE-4D85-88B1-6C2CF4B74A74}" srcOrd="8" destOrd="0" presId="urn:microsoft.com/office/officeart/2005/8/layout/vList2"/>
    <dgm:cxn modelId="{CB253E4A-7086-41ED-915D-96B52AC6553C}" type="presParOf" srcId="{B4F444C2-5ED7-40D2-A0E4-BFC7B5FCC526}" destId="{EBCA1E28-F489-404F-8F3B-7759BD4B8F03}" srcOrd="9" destOrd="0" presId="urn:microsoft.com/office/officeart/2005/8/layout/vList2"/>
    <dgm:cxn modelId="{AA042C00-CCB4-4D58-A4F8-74F9166867C0}" type="presParOf" srcId="{B4F444C2-5ED7-40D2-A0E4-BFC7B5FCC526}" destId="{3182026B-9A72-47FC-AC51-523F80019A76}" srcOrd="10" destOrd="0" presId="urn:microsoft.com/office/officeart/2005/8/layout/vList2"/>
    <dgm:cxn modelId="{CA7C41B5-BEF9-46F0-A2EA-64454DC097FF}" type="presParOf" srcId="{B4F444C2-5ED7-40D2-A0E4-BFC7B5FCC526}" destId="{161D0A14-E18A-44E4-AAFF-BF02B3CBA5D9}" srcOrd="11" destOrd="0" presId="urn:microsoft.com/office/officeart/2005/8/layout/vList2"/>
    <dgm:cxn modelId="{2486808B-97EC-4E26-B2B5-30914A1F0841}" type="presParOf" srcId="{B4F444C2-5ED7-40D2-A0E4-BFC7B5FCC526}" destId="{B4DFC694-9B49-45ED-8410-E4186CDBFF8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pPr rtl="1"/>
          <a:endParaRPr lang="ar-MA"/>
        </a:p>
      </dgm:t>
    </dgm:pt>
    <dgm:pt modelId="{D4AA777F-F75C-43E3-AAFE-8A99A3D7737F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MA" sz="2000" b="0" kern="1200" smtClean="0">
              <a:cs typeface="Sultan normal" pitchFamily="2" charset="-78"/>
            </a:rPr>
            <a:t>  </a:t>
          </a:r>
        </a:p>
        <a:p>
          <a:pPr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الإستراتيجية الوطنية لتعميم مشروع المؤسسة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2F47C4D5-02C8-42D9-9AB9-D9D478ED1C70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8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بروتوكول التعاون الثنائي بين المغرب وكندا</a:t>
          </a: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بتاريخ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27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يناير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endParaRPr lang="fr-FR" sz="1800" b="1" kern="1200" dirty="0">
            <a:latin typeface="Traditional Arabic" pitchFamily="2" charset="-78"/>
            <a:ea typeface="+mn-ea"/>
            <a:cs typeface="+mn-cs"/>
          </a:endParaRPr>
        </a:p>
      </dgm:t>
    </dgm:pt>
    <dgm:pt modelId="{601AC91D-1A91-4268-87FE-C7F849234086}" type="parTrans" cxnId="{224EA312-E55B-42B5-9697-1D045BC6B3F6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772FD571-52B5-4656-9A99-CACD92E75ED9}" type="sibTrans" cxnId="{224EA312-E55B-42B5-9697-1D045BC6B3F6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7C05A7CC-2AED-4380-9C9E-5009A1A5A01E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البرنامج الحكومي يناير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r>
            <a:rPr lang="ar-MA" sz="18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خاصة ما يتعلق بتطوير وتفعيل البرامج الاجتماعية والاهتمام بالتعليم والتكوين</a:t>
          </a:r>
        </a:p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برنامج عمل الوزارة لسنة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endParaRPr lang="ar-MA" sz="1800" b="1" kern="1200" dirty="0">
            <a:latin typeface="Traditional Arabic" pitchFamily="2" charset="-78"/>
            <a:ea typeface="+mn-ea"/>
            <a:cs typeface="+mn-cs"/>
          </a:endParaRPr>
        </a:p>
      </dgm:t>
    </dgm:pt>
    <dgm:pt modelId="{20F339A7-3417-4BBF-BE95-EB5BF6F2347F}" type="parTrans" cxnId="{EC982C09-3C42-4C42-8C66-CB9DEA82A323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8C1A6432-683F-48C3-B54A-A8D47EE81573}" type="sibTrans" cxnId="{EC982C09-3C42-4C42-8C66-CB9DEA82A323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9B30E8D3-1577-480E-842C-00DB119C106D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2EE4ACC-A4C3-4E47-9E9D-49AC1C097CCB}" type="pres">
      <dgm:prSet presAssocID="{D4AA777F-F75C-43E3-AAFE-8A99A3D7737F}" presName="node" presStyleLbl="node1" presStyleIdx="0" presStyleCnt="3" custScaleX="39268" custScaleY="8284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EB2BE2-0FFB-4EB9-B3F1-D4D17FB47DCA}" type="pres">
      <dgm:prSet presAssocID="{A806214B-D35A-4606-93EC-E75D4B2781C7}" presName="sibTrans" presStyleCnt="0"/>
      <dgm:spPr/>
      <dgm:t>
        <a:bodyPr/>
        <a:lstStyle/>
        <a:p>
          <a:endParaRPr lang="fr-FR"/>
        </a:p>
      </dgm:t>
    </dgm:pt>
    <dgm:pt modelId="{448E55EC-8F22-4885-AA53-516BF6D587D7}" type="pres">
      <dgm:prSet presAssocID="{7C05A7CC-2AED-4380-9C9E-5009A1A5A01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A41FD8-0D6C-49D5-81B3-00888C97FD7E}" type="pres">
      <dgm:prSet presAssocID="{8C1A6432-683F-48C3-B54A-A8D47EE81573}" presName="sibTrans" presStyleCnt="0"/>
      <dgm:spPr/>
      <dgm:t>
        <a:bodyPr/>
        <a:lstStyle/>
        <a:p>
          <a:endParaRPr lang="fr-FR"/>
        </a:p>
      </dgm:t>
    </dgm:pt>
    <dgm:pt modelId="{30F6CF0B-335B-4A04-AB5A-B81D4B61C165}" type="pres">
      <dgm:prSet presAssocID="{2F47C4D5-02C8-42D9-9AB9-D9D478ED1C70}" presName="node" presStyleLbl="node1" presStyleIdx="2" presStyleCnt="3" custScaleX="42388" custScaleY="79684" custLinFactNeighborX="-6925" custLinFactNeighborY="-203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482078E-90B2-45E4-9872-1BB46982E4DA}" type="presOf" srcId="{7C05A7CC-2AED-4380-9C9E-5009A1A5A01E}" destId="{448E55EC-8F22-4885-AA53-516BF6D587D7}" srcOrd="0" destOrd="0" presId="urn:microsoft.com/office/officeart/2005/8/layout/hList6"/>
    <dgm:cxn modelId="{AB302023-A9A4-410E-87DA-0F513CF961D6}" type="presOf" srcId="{D575C85D-7A98-4BC4-AD1B-33ADCE404138}" destId="{9B30E8D3-1577-480E-842C-00DB119C106D}" srcOrd="0" destOrd="0" presId="urn:microsoft.com/office/officeart/2005/8/layout/hList6"/>
    <dgm:cxn modelId="{224EA312-E55B-42B5-9697-1D045BC6B3F6}" srcId="{D575C85D-7A98-4BC4-AD1B-33ADCE404138}" destId="{2F47C4D5-02C8-42D9-9AB9-D9D478ED1C70}" srcOrd="2" destOrd="0" parTransId="{601AC91D-1A91-4268-87FE-C7F849234086}" sibTransId="{772FD571-52B5-4656-9A99-CACD92E75ED9}"/>
    <dgm:cxn modelId="{7AD5B9FC-ED89-4A80-8034-907D9289FA76}" type="presOf" srcId="{2F47C4D5-02C8-42D9-9AB9-D9D478ED1C70}" destId="{30F6CF0B-335B-4A04-AB5A-B81D4B61C165}" srcOrd="0" destOrd="0" presId="urn:microsoft.com/office/officeart/2005/8/layout/hList6"/>
    <dgm:cxn modelId="{EC982C09-3C42-4C42-8C66-CB9DEA82A323}" srcId="{D575C85D-7A98-4BC4-AD1B-33ADCE404138}" destId="{7C05A7CC-2AED-4380-9C9E-5009A1A5A01E}" srcOrd="1" destOrd="0" parTransId="{20F339A7-3417-4BBF-BE95-EB5BF6F2347F}" sibTransId="{8C1A6432-683F-48C3-B54A-A8D47EE81573}"/>
    <dgm:cxn modelId="{4BE7DED7-5051-4CD4-891A-85C65E5E25EF}" type="presOf" srcId="{D4AA777F-F75C-43E3-AAFE-8A99A3D7737F}" destId="{42EE4ACC-A4C3-4E47-9E9D-49AC1C097CCB}" srcOrd="0" destOrd="0" presId="urn:microsoft.com/office/officeart/2005/8/layout/hList6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AC38383D-4F27-46FF-ACE8-03F2C1114F13}" type="presParOf" srcId="{9B30E8D3-1577-480E-842C-00DB119C106D}" destId="{42EE4ACC-A4C3-4E47-9E9D-49AC1C097CCB}" srcOrd="0" destOrd="0" presId="urn:microsoft.com/office/officeart/2005/8/layout/hList6"/>
    <dgm:cxn modelId="{3F1D2B08-9B4A-4A6A-9CF0-DA518ED233F8}" type="presParOf" srcId="{9B30E8D3-1577-480E-842C-00DB119C106D}" destId="{0AEB2BE2-0FFB-4EB9-B3F1-D4D17FB47DCA}" srcOrd="1" destOrd="0" presId="urn:microsoft.com/office/officeart/2005/8/layout/hList6"/>
    <dgm:cxn modelId="{0CF55A2C-CB59-468D-BDF6-125F5444D988}" type="presParOf" srcId="{9B30E8D3-1577-480E-842C-00DB119C106D}" destId="{448E55EC-8F22-4885-AA53-516BF6D587D7}" srcOrd="2" destOrd="0" presId="urn:microsoft.com/office/officeart/2005/8/layout/hList6"/>
    <dgm:cxn modelId="{7EA4E120-1061-4624-BE1E-F68673F77411}" type="presParOf" srcId="{9B30E8D3-1577-480E-842C-00DB119C106D}" destId="{43A41FD8-0D6C-49D5-81B3-00888C97FD7E}" srcOrd="3" destOrd="0" presId="urn:microsoft.com/office/officeart/2005/8/layout/hList6"/>
    <dgm:cxn modelId="{DE46E9C6-03F5-4EDB-B975-47175B03648A}" type="presParOf" srcId="{9B30E8D3-1577-480E-842C-00DB119C106D}" destId="{30F6CF0B-335B-4A04-AB5A-B81D4B61C16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pPr rtl="1"/>
          <a:endParaRPr lang="ar-MA"/>
        </a:p>
      </dgm:t>
    </dgm:pt>
    <dgm:pt modelId="{A70B4A5C-6846-4DDA-A9D7-94ACA98C1FC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سلوك جديد قائم على الشفافية وتحديد المسؤوليات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DCC0176-D2D4-41EC-9992-705A42230D37}" type="par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2D82F902-451F-4EB9-831C-A84990F73EBB}" type="sib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إعادة الثقة في المدرسة العمومية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الانتقال إلى طور جديد في نظام الحكامة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94AFEE0-58D7-4F12-AD08-B8C1815F29F8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81D6E8-90C9-4FF2-BAEE-11ADF0330A79}" type="pres">
      <dgm:prSet presAssocID="{D4AA777F-F75C-43E3-AAFE-8A99A3D7737F}" presName="node" presStyleLbl="node1" presStyleIdx="0" presStyleCnt="3" custLinFactNeighborX="16124" custLinFactNeighborY="-15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CFB09-D62A-4561-BA66-6C6E0F887CCC}" type="pres">
      <dgm:prSet presAssocID="{A806214B-D35A-4606-93EC-E75D4B2781C7}" presName="sibTrans" presStyleCnt="0"/>
      <dgm:spPr/>
      <dgm:t>
        <a:bodyPr/>
        <a:lstStyle/>
        <a:p>
          <a:endParaRPr lang="fr-FR"/>
        </a:p>
      </dgm:t>
    </dgm:pt>
    <dgm:pt modelId="{2BC2018E-4A6F-4C3A-B571-E860DA4112AC}" type="pres">
      <dgm:prSet presAssocID="{A70B4A5C-6846-4DDA-A9D7-94ACA98C1FCF}" presName="node" presStyleLbl="node1" presStyleIdx="1" presStyleCnt="3" custLinFactNeighborX="-27154" custLinFactNeighborY="-21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A05F1A-F88D-4478-BD04-29630FC5E241}" type="pres">
      <dgm:prSet presAssocID="{2D82F902-451F-4EB9-831C-A84990F73EBB}" presName="sibTrans" presStyleCnt="0"/>
      <dgm:spPr/>
      <dgm:t>
        <a:bodyPr/>
        <a:lstStyle/>
        <a:p>
          <a:endParaRPr lang="fr-FR"/>
        </a:p>
      </dgm:t>
    </dgm:pt>
    <dgm:pt modelId="{5678AC00-28A3-4E14-9EB1-E0E2F7815E82}" type="pres">
      <dgm:prSet presAssocID="{C384E236-C188-4C8F-A0DE-1BEDD045B437}" presName="node" presStyleLbl="node1" presStyleIdx="2" presStyleCnt="3" custScaleY="82979" custLinFactNeighborX="-31819" custLinFactNeighborY="-2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C1EC55D-91F6-4562-8DF7-3B988C700D3F}" type="presOf" srcId="{A70B4A5C-6846-4DDA-A9D7-94ACA98C1FCF}" destId="{2BC2018E-4A6F-4C3A-B571-E860DA4112AC}" srcOrd="0" destOrd="0" presId="urn:microsoft.com/office/officeart/2005/8/layout/hList6"/>
    <dgm:cxn modelId="{433A7444-FCBF-4921-AFFF-DC1C118E20D9}" srcId="{D575C85D-7A98-4BC4-AD1B-33ADCE404138}" destId="{C384E236-C188-4C8F-A0DE-1BEDD045B437}" srcOrd="2" destOrd="0" parTransId="{58D23604-9FFD-4016-B897-2B27B0311A8D}" sibTransId="{7B3FE7D0-3F0B-4CE8-A232-33413B122C26}"/>
    <dgm:cxn modelId="{9440F962-DE62-4AE4-BEAC-C204C7F92EDB}" type="presOf" srcId="{D4AA777F-F75C-43E3-AAFE-8A99A3D7737F}" destId="{FF81D6E8-90C9-4FF2-BAEE-11ADF0330A79}" srcOrd="0" destOrd="0" presId="urn:microsoft.com/office/officeart/2005/8/layout/hList6"/>
    <dgm:cxn modelId="{B99B8A15-633A-45E0-AC31-09B513058CF5}" type="presOf" srcId="{D575C85D-7A98-4BC4-AD1B-33ADCE404138}" destId="{994AFEE0-58D7-4F12-AD08-B8C1815F29F8}" srcOrd="0" destOrd="0" presId="urn:microsoft.com/office/officeart/2005/8/layout/hList6"/>
    <dgm:cxn modelId="{A3CD9DE0-6EB8-46B5-950E-CEC734E08BD9}" srcId="{D575C85D-7A98-4BC4-AD1B-33ADCE404138}" destId="{A70B4A5C-6846-4DDA-A9D7-94ACA98C1FCF}" srcOrd="1" destOrd="0" parTransId="{1DCC0176-D2D4-41EC-9992-705A42230D37}" sibTransId="{2D82F902-451F-4EB9-831C-A84990F73EBB}"/>
    <dgm:cxn modelId="{D8A0C94F-FC55-4D91-B90E-7DFED2CA51C0}" type="presOf" srcId="{C384E236-C188-4C8F-A0DE-1BEDD045B437}" destId="{5678AC00-28A3-4E14-9EB1-E0E2F7815E82}" srcOrd="0" destOrd="0" presId="urn:microsoft.com/office/officeart/2005/8/layout/hList6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17EEA3CE-F4D1-4FD7-98F8-4D8E444C6075}" type="presParOf" srcId="{994AFEE0-58D7-4F12-AD08-B8C1815F29F8}" destId="{FF81D6E8-90C9-4FF2-BAEE-11ADF0330A79}" srcOrd="0" destOrd="0" presId="urn:microsoft.com/office/officeart/2005/8/layout/hList6"/>
    <dgm:cxn modelId="{416DF770-5672-4AB4-901B-58B732ABD3AA}" type="presParOf" srcId="{994AFEE0-58D7-4F12-AD08-B8C1815F29F8}" destId="{52CCFB09-D62A-4561-BA66-6C6E0F887CCC}" srcOrd="1" destOrd="0" presId="urn:microsoft.com/office/officeart/2005/8/layout/hList6"/>
    <dgm:cxn modelId="{BAAEEA9A-27A6-49A1-841A-344732D3D8CB}" type="presParOf" srcId="{994AFEE0-58D7-4F12-AD08-B8C1815F29F8}" destId="{2BC2018E-4A6F-4C3A-B571-E860DA4112AC}" srcOrd="2" destOrd="0" presId="urn:microsoft.com/office/officeart/2005/8/layout/hList6"/>
    <dgm:cxn modelId="{222BB17D-0E12-4C73-8037-A393BB92A82A}" type="presParOf" srcId="{994AFEE0-58D7-4F12-AD08-B8C1815F29F8}" destId="{44A05F1A-F88D-4478-BD04-29630FC5E241}" srcOrd="3" destOrd="0" presId="urn:microsoft.com/office/officeart/2005/8/layout/hList6"/>
    <dgm:cxn modelId="{3D583A17-877B-4D0B-BA59-B2E232B51C3C}" type="presParOf" srcId="{994AFEE0-58D7-4F12-AD08-B8C1815F29F8}" destId="{5678AC00-28A3-4E14-9EB1-E0E2F7815E8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pPr rtl="1"/>
          <a:endParaRPr lang="ar-MA"/>
        </a:p>
      </dgm:t>
    </dgm:pt>
    <dgm:pt modelId="{55AE0107-9C68-4B79-AA0B-19C97E74897C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مشروع ال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مؤسسة  للارتقاء بجودة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التعلمات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fr-FR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68D953AD-2169-4CF2-B62B-7600776DD4AB}" type="sibTrans" cxnId="{097F6C18-886A-4A3F-A717-9E1B5A8F30B0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BF36AC09-5FB8-49BF-9A42-CB0F092750D8}" type="parTrans" cxnId="{097F6C18-886A-4A3F-A717-9E1B5A8F30B0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B6DCDE0B-E546-40F4-834D-5EE89ADE4975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القدرات التدبيرية</a:t>
          </a:r>
          <a:endParaRPr lang="fr-FR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3DAC2C4-2BFA-4AF6-AA4E-71DB0F43C1B6}" type="sibTrans" cxnId="{064EB725-B62D-4C8C-AB00-4B4E769CB955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99E793D6-A745-4107-A639-21797CE8ADD0}" type="parTrans" cxnId="{064EB725-B62D-4C8C-AB00-4B4E769CB955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32BBA2BD-F70B-4AEC-812E-81843D2C939C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تقييم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أداء</a:t>
          </a:r>
          <a:endParaRPr lang="fr-FR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9FDDC238-E4D6-487E-BD8E-5F4A0D69C346}" type="sibTrans" cxnId="{07E84782-97E8-4809-9926-6D01B8FE3F87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918AD8FC-080B-41EE-935D-346A7503AEFE}" type="parTrans" cxnId="{07E84782-97E8-4809-9926-6D01B8FE3F87}">
      <dgm:prSet/>
      <dgm:spPr/>
      <dgm:t>
        <a:bodyPr/>
        <a:lstStyle/>
        <a:p>
          <a:endParaRPr lang="fr-FR" sz="1600">
            <a:cs typeface="Sultan normal" pitchFamily="2" charset="-78"/>
          </a:endParaRPr>
        </a:p>
      </dgm:t>
    </dgm:pt>
    <dgm:pt modelId="{3697A583-A422-4D39-A884-3B577B948925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D6E20F3-46D5-418E-9A5C-87722AD844D3}" type="pres">
      <dgm:prSet presAssocID="{32BBA2BD-F70B-4AEC-812E-81843D2C939C}" presName="node" presStyleLbl="node1" presStyleIdx="0" presStyleCnt="3" custLinFactX="-1296" custLinFactNeighborX="-100000" custLinFactNeighborY="15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2A0956-2E88-4663-8373-809BEF353BD1}" type="pres">
      <dgm:prSet presAssocID="{9FDDC238-E4D6-487E-BD8E-5F4A0D69C346}" presName="sibTrans" presStyleCnt="0"/>
      <dgm:spPr/>
      <dgm:t>
        <a:bodyPr/>
        <a:lstStyle/>
        <a:p>
          <a:endParaRPr lang="fr-FR"/>
        </a:p>
      </dgm:t>
    </dgm:pt>
    <dgm:pt modelId="{80B30B76-964E-40DF-8246-451EE21EBB95}" type="pres">
      <dgm:prSet presAssocID="{B6DCDE0B-E546-40F4-834D-5EE89ADE497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ECC28E-C131-4B6E-95D3-38E7CC98CDA1}" type="pres">
      <dgm:prSet presAssocID="{53DAC2C4-2BFA-4AF6-AA4E-71DB0F43C1B6}" presName="sibTrans" presStyleCnt="0"/>
      <dgm:spPr/>
      <dgm:t>
        <a:bodyPr/>
        <a:lstStyle/>
        <a:p>
          <a:endParaRPr lang="fr-FR"/>
        </a:p>
      </dgm:t>
    </dgm:pt>
    <dgm:pt modelId="{640B4BB0-66D4-47DD-A8E0-985F7C5707A9}" type="pres">
      <dgm:prSet presAssocID="{55AE0107-9C68-4B79-AA0B-19C97E74897C}" presName="node" presStyleLbl="node1" presStyleIdx="2" presStyleCnt="3" custScaleY="909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64EB725-B62D-4C8C-AB00-4B4E769CB955}" srcId="{D575C85D-7A98-4BC4-AD1B-33ADCE404138}" destId="{B6DCDE0B-E546-40F4-834D-5EE89ADE4975}" srcOrd="1" destOrd="0" parTransId="{99E793D6-A745-4107-A639-21797CE8ADD0}" sibTransId="{53DAC2C4-2BFA-4AF6-AA4E-71DB0F43C1B6}"/>
    <dgm:cxn modelId="{9484DA4C-CDD9-4130-89A2-128400F7861A}" type="presOf" srcId="{B6DCDE0B-E546-40F4-834D-5EE89ADE4975}" destId="{80B30B76-964E-40DF-8246-451EE21EBB95}" srcOrd="0" destOrd="0" presId="urn:microsoft.com/office/officeart/2005/8/layout/hList6"/>
    <dgm:cxn modelId="{198FE2D9-4CE8-49D8-B9DE-0C076BA70CBB}" type="presOf" srcId="{D575C85D-7A98-4BC4-AD1B-33ADCE404138}" destId="{3697A583-A422-4D39-A884-3B577B948925}" srcOrd="0" destOrd="0" presId="urn:microsoft.com/office/officeart/2005/8/layout/hList6"/>
    <dgm:cxn modelId="{9904B15F-017F-412B-B149-41E62A244C1B}" type="presOf" srcId="{55AE0107-9C68-4B79-AA0B-19C97E74897C}" destId="{640B4BB0-66D4-47DD-A8E0-985F7C5707A9}" srcOrd="0" destOrd="0" presId="urn:microsoft.com/office/officeart/2005/8/layout/hList6"/>
    <dgm:cxn modelId="{097F6C18-886A-4A3F-A717-9E1B5A8F30B0}" srcId="{D575C85D-7A98-4BC4-AD1B-33ADCE404138}" destId="{55AE0107-9C68-4B79-AA0B-19C97E74897C}" srcOrd="2" destOrd="0" parTransId="{BF36AC09-5FB8-49BF-9A42-CB0F092750D8}" sibTransId="{68D953AD-2169-4CF2-B62B-7600776DD4AB}"/>
    <dgm:cxn modelId="{335790E6-5FAF-463E-BF18-BA290C8869F2}" type="presOf" srcId="{32BBA2BD-F70B-4AEC-812E-81843D2C939C}" destId="{BD6E20F3-46D5-418E-9A5C-87722AD844D3}" srcOrd="0" destOrd="0" presId="urn:microsoft.com/office/officeart/2005/8/layout/hList6"/>
    <dgm:cxn modelId="{07E84782-97E8-4809-9926-6D01B8FE3F87}" srcId="{D575C85D-7A98-4BC4-AD1B-33ADCE404138}" destId="{32BBA2BD-F70B-4AEC-812E-81843D2C939C}" srcOrd="0" destOrd="0" parTransId="{918AD8FC-080B-41EE-935D-346A7503AEFE}" sibTransId="{9FDDC238-E4D6-487E-BD8E-5F4A0D69C346}"/>
    <dgm:cxn modelId="{83F474B5-A108-44D9-AFF7-FE0877FE8A20}" type="presParOf" srcId="{3697A583-A422-4D39-A884-3B577B948925}" destId="{BD6E20F3-46D5-418E-9A5C-87722AD844D3}" srcOrd="0" destOrd="0" presId="urn:microsoft.com/office/officeart/2005/8/layout/hList6"/>
    <dgm:cxn modelId="{3D42AC50-E4C9-4D30-9159-58D75B7A4AD4}" type="presParOf" srcId="{3697A583-A422-4D39-A884-3B577B948925}" destId="{6D2A0956-2E88-4663-8373-809BEF353BD1}" srcOrd="1" destOrd="0" presId="urn:microsoft.com/office/officeart/2005/8/layout/hList6"/>
    <dgm:cxn modelId="{381C065F-F723-4447-8910-30F9F48F049D}" type="presParOf" srcId="{3697A583-A422-4D39-A884-3B577B948925}" destId="{80B30B76-964E-40DF-8246-451EE21EBB95}" srcOrd="2" destOrd="0" presId="urn:microsoft.com/office/officeart/2005/8/layout/hList6"/>
    <dgm:cxn modelId="{55C73D8E-1718-4297-8E46-FDC9921B7FA8}" type="presParOf" srcId="{3697A583-A422-4D39-A884-3B577B948925}" destId="{71ECC28E-C131-4B6E-95D3-38E7CC98CDA1}" srcOrd="3" destOrd="0" presId="urn:microsoft.com/office/officeart/2005/8/layout/hList6"/>
    <dgm:cxn modelId="{D3CC63DB-997E-43D2-98D6-AEDBC602648D}" type="presParOf" srcId="{3697A583-A422-4D39-A884-3B577B948925}" destId="{640B4BB0-66D4-47DD-A8E0-985F7C5707A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vList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pPr rtl="1"/>
          <a:endParaRPr lang="ar-MA"/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جعل المؤسسة التعليمية في صلب الاهتمام</a:t>
          </a:r>
          <a:r>
            <a:rPr lang="fr-FR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و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منح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ها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استقلالية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فعلية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في التدبير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؛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A70B4A5C-6846-4DDA-A9D7-94ACA98C1FCF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توف</a:t>
          </a:r>
          <a:r>
            <a:rPr lang="ar-M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ي</a:t>
          </a:r>
          <a:r>
            <a:rPr lang="ar-S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ر الوسائل الضرورية والمؤهلات المناسبة للاضطلاع بمهامها وأدوارها التربوية</a:t>
          </a:r>
          <a:r>
            <a:rPr lang="ar-MA" sz="20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؛</a:t>
          </a:r>
          <a:r>
            <a:rPr lang="ar-M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DCC0176-D2D4-41EC-9992-705A42230D37}" type="parTrans" cxnId="{A3CD9DE0-6EB8-46B5-950E-CEC734E08BD9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2D82F902-451F-4EB9-831C-A84990F73EBB}" type="sibTrans" cxnId="{A3CD9DE0-6EB8-46B5-950E-CEC734E08BD9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جعل الأطر التربوية والإدارية للمؤسسات منخرطة ومعبأة ومسؤولة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؛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400">
            <a:cs typeface="Sultan normal" pitchFamily="2" charset="-78"/>
          </a:endParaRPr>
        </a:p>
      </dgm:t>
    </dgm:pt>
    <dgm:pt modelId="{00F8DAD3-7F95-459F-B4EA-60FE824A5FD7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اعتماد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مبدأ التخطيط </a:t>
          </a:r>
          <a:r>
            <a:rPr lang="fr-FR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التصاعدي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مع وضع أهداف واضحة وجدولة الإنجازات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؛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2D362748-8972-4187-B02A-B6F36AFE96E2}" type="parTrans" cxnId="{5B8FF0BF-18C1-4C51-AA5E-1B9BF0D851A5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0FD4BC51-B97E-4A59-817C-FD9D407F76D2}" type="sibTrans" cxnId="{5B8FF0BF-18C1-4C51-AA5E-1B9BF0D851A5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82A13077-C4A4-4357-8CB1-D26ADDC783D8}">
      <dgm:prSet custT="1"/>
      <dgm:spPr/>
      <dgm:t>
        <a:bodyPr/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تعميق ثقافة التق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ويم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ووضع آليات التتبع والقيادة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.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smtClean="0">
            <a:latin typeface="Traditional Arabic" pitchFamily="2" charset="-78"/>
            <a:ea typeface="+mn-ea"/>
            <a:cs typeface="Sultan normal" pitchFamily="2" charset="-78"/>
          </a:endParaRPr>
        </a:p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MA" sz="1600" kern="1200" dirty="0">
            <a:cs typeface="Sultan normal" pitchFamily="2" charset="-78"/>
          </a:endParaRPr>
        </a:p>
      </dgm:t>
    </dgm:pt>
    <dgm:pt modelId="{18918A8F-B846-4EFF-8903-027852020DAE}" type="parTrans" cxnId="{0A0F4578-F671-472B-9898-4D8BD6B4F040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FB02524B-2A7F-4BF8-8645-50A099A64C0C}" type="sibTrans" cxnId="{0A0F4578-F671-472B-9898-4D8BD6B4F040}">
      <dgm:prSet/>
      <dgm:spPr/>
      <dgm:t>
        <a:bodyPr/>
        <a:lstStyle/>
        <a:p>
          <a:endParaRPr lang="fr-FR" sz="1400">
            <a:cs typeface="Sultan normal" pitchFamily="2" charset="-78"/>
          </a:endParaRPr>
        </a:p>
      </dgm:t>
    </dgm:pt>
    <dgm:pt modelId="{B4F444C2-5ED7-40D2-A0E4-BFC7B5FCC526}" type="pres">
      <dgm:prSet presAssocID="{D575C85D-7A98-4BC4-AD1B-33ADCE404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MA"/>
        </a:p>
      </dgm:t>
    </dgm:pt>
    <dgm:pt modelId="{2EAE0F5E-32D2-441B-B190-410A406BEAFA}" type="pres">
      <dgm:prSet presAssocID="{D4AA777F-F75C-43E3-AAFE-8A99A3D7737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8460D719-00D1-4387-B5F6-63539CAC0E32}" type="pres">
      <dgm:prSet presAssocID="{A806214B-D35A-4606-93EC-E75D4B2781C7}" presName="spacer" presStyleCnt="0"/>
      <dgm:spPr/>
      <dgm:t>
        <a:bodyPr/>
        <a:lstStyle/>
        <a:p>
          <a:endParaRPr lang="fr-FR"/>
        </a:p>
      </dgm:t>
    </dgm:pt>
    <dgm:pt modelId="{3ECE5984-7C77-40E4-99BC-5C04A6F8A577}" type="pres">
      <dgm:prSet presAssocID="{A70B4A5C-6846-4DDA-A9D7-94ACA98C1FC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FFA62D78-F21F-478F-83B7-70BD9295EA57}" type="pres">
      <dgm:prSet presAssocID="{2D82F902-451F-4EB9-831C-A84990F73EBB}" presName="spacer" presStyleCnt="0"/>
      <dgm:spPr/>
      <dgm:t>
        <a:bodyPr/>
        <a:lstStyle/>
        <a:p>
          <a:endParaRPr lang="fr-FR"/>
        </a:p>
      </dgm:t>
    </dgm:pt>
    <dgm:pt modelId="{48168F4B-3857-4F15-B4E7-2293CD02AA7F}" type="pres">
      <dgm:prSet presAssocID="{C384E236-C188-4C8F-A0DE-1BEDD045B43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MA"/>
        </a:p>
      </dgm:t>
    </dgm:pt>
    <dgm:pt modelId="{37CE10C8-0CE7-4869-9CAD-D9407A10669A}" type="pres">
      <dgm:prSet presAssocID="{7B3FE7D0-3F0B-4CE8-A232-33413B122C26}" presName="spacer" presStyleCnt="0"/>
      <dgm:spPr/>
      <dgm:t>
        <a:bodyPr/>
        <a:lstStyle/>
        <a:p>
          <a:endParaRPr lang="fr-FR"/>
        </a:p>
      </dgm:t>
    </dgm:pt>
    <dgm:pt modelId="{FA454BC7-ACCB-4839-9208-3DEFE2CB3B5C}" type="pres">
      <dgm:prSet presAssocID="{00F8DAD3-7F95-459F-B4EA-60FE824A5FD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19B120-67CF-40D2-BFF6-146A0E835FD5}" type="pres">
      <dgm:prSet presAssocID="{0FD4BC51-B97E-4A59-817C-FD9D407F76D2}" presName="spacer" presStyleCnt="0"/>
      <dgm:spPr/>
      <dgm:t>
        <a:bodyPr/>
        <a:lstStyle/>
        <a:p>
          <a:endParaRPr lang="fr-FR"/>
        </a:p>
      </dgm:t>
    </dgm:pt>
    <dgm:pt modelId="{568EBBBB-C7B5-42B3-AA98-EF7DF1B3A7AD}" type="pres">
      <dgm:prSet presAssocID="{82A13077-C4A4-4357-8CB1-D26ADDC783D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EF36BB-2D12-4324-9160-B6BBD0CD50F9}" type="presOf" srcId="{C384E236-C188-4C8F-A0DE-1BEDD045B437}" destId="{48168F4B-3857-4F15-B4E7-2293CD02AA7F}" srcOrd="0" destOrd="0" presId="urn:microsoft.com/office/officeart/2005/8/layout/vList2"/>
    <dgm:cxn modelId="{CAD68683-3ADC-4945-A72A-78EED0E1434E}" type="presOf" srcId="{00F8DAD3-7F95-459F-B4EA-60FE824A5FD7}" destId="{FA454BC7-ACCB-4839-9208-3DEFE2CB3B5C}" srcOrd="0" destOrd="0" presId="urn:microsoft.com/office/officeart/2005/8/layout/vList2"/>
    <dgm:cxn modelId="{FEED0C11-2CD4-4CA6-A4C2-9C3346F7E4ED}" type="presOf" srcId="{82A13077-C4A4-4357-8CB1-D26ADDC783D8}" destId="{568EBBBB-C7B5-42B3-AA98-EF7DF1B3A7AD}" srcOrd="0" destOrd="0" presId="urn:microsoft.com/office/officeart/2005/8/layout/vList2"/>
    <dgm:cxn modelId="{5B8FF0BF-18C1-4C51-AA5E-1B9BF0D851A5}" srcId="{D575C85D-7A98-4BC4-AD1B-33ADCE404138}" destId="{00F8DAD3-7F95-459F-B4EA-60FE824A5FD7}" srcOrd="3" destOrd="0" parTransId="{2D362748-8972-4187-B02A-B6F36AFE96E2}" sibTransId="{0FD4BC51-B97E-4A59-817C-FD9D407F76D2}"/>
    <dgm:cxn modelId="{433A7444-FCBF-4921-AFFF-DC1C118E20D9}" srcId="{D575C85D-7A98-4BC4-AD1B-33ADCE404138}" destId="{C384E236-C188-4C8F-A0DE-1BEDD045B437}" srcOrd="2" destOrd="0" parTransId="{58D23604-9FFD-4016-B897-2B27B0311A8D}" sibTransId="{7B3FE7D0-3F0B-4CE8-A232-33413B122C26}"/>
    <dgm:cxn modelId="{06410A6F-DBBB-4DB5-B480-E9167A8181BC}" type="presOf" srcId="{D575C85D-7A98-4BC4-AD1B-33ADCE404138}" destId="{B4F444C2-5ED7-40D2-A0E4-BFC7B5FCC526}" srcOrd="0" destOrd="0" presId="urn:microsoft.com/office/officeart/2005/8/layout/vList2"/>
    <dgm:cxn modelId="{4B283E41-297B-4F1A-A791-8D9A6E0D081F}" type="presOf" srcId="{D4AA777F-F75C-43E3-AAFE-8A99A3D7737F}" destId="{2EAE0F5E-32D2-441B-B190-410A406BEAFA}" srcOrd="0" destOrd="0" presId="urn:microsoft.com/office/officeart/2005/8/layout/vList2"/>
    <dgm:cxn modelId="{A3CD9DE0-6EB8-46B5-950E-CEC734E08BD9}" srcId="{D575C85D-7A98-4BC4-AD1B-33ADCE404138}" destId="{A70B4A5C-6846-4DDA-A9D7-94ACA98C1FCF}" srcOrd="1" destOrd="0" parTransId="{1DCC0176-D2D4-41EC-9992-705A42230D37}" sibTransId="{2D82F902-451F-4EB9-831C-A84990F73EBB}"/>
    <dgm:cxn modelId="{A243AB8D-1185-43CF-85D7-21FB5EF523D6}" type="presOf" srcId="{A70B4A5C-6846-4DDA-A9D7-94ACA98C1FCF}" destId="{3ECE5984-7C77-40E4-99BC-5C04A6F8A577}" srcOrd="0" destOrd="0" presId="urn:microsoft.com/office/officeart/2005/8/layout/vList2"/>
    <dgm:cxn modelId="{0A0F4578-F671-472B-9898-4D8BD6B4F040}" srcId="{D575C85D-7A98-4BC4-AD1B-33ADCE404138}" destId="{82A13077-C4A4-4357-8CB1-D26ADDC783D8}" srcOrd="4" destOrd="0" parTransId="{18918A8F-B846-4EFF-8903-027852020DAE}" sibTransId="{FB02524B-2A7F-4BF8-8645-50A099A64C0C}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8E7E1B0B-12EC-401D-94CB-699712DAFFDD}" type="presParOf" srcId="{B4F444C2-5ED7-40D2-A0E4-BFC7B5FCC526}" destId="{2EAE0F5E-32D2-441B-B190-410A406BEAFA}" srcOrd="0" destOrd="0" presId="urn:microsoft.com/office/officeart/2005/8/layout/vList2"/>
    <dgm:cxn modelId="{43CEFD03-59C7-40F8-8E02-62F775DB7BB4}" type="presParOf" srcId="{B4F444C2-5ED7-40D2-A0E4-BFC7B5FCC526}" destId="{8460D719-00D1-4387-B5F6-63539CAC0E32}" srcOrd="1" destOrd="0" presId="urn:microsoft.com/office/officeart/2005/8/layout/vList2"/>
    <dgm:cxn modelId="{51CBE76B-A2AC-4E02-BB4D-E59F4296FBD5}" type="presParOf" srcId="{B4F444C2-5ED7-40D2-A0E4-BFC7B5FCC526}" destId="{3ECE5984-7C77-40E4-99BC-5C04A6F8A577}" srcOrd="2" destOrd="0" presId="urn:microsoft.com/office/officeart/2005/8/layout/vList2"/>
    <dgm:cxn modelId="{B84B0713-85EC-417B-889F-68722C438944}" type="presParOf" srcId="{B4F444C2-5ED7-40D2-A0E4-BFC7B5FCC526}" destId="{FFA62D78-F21F-478F-83B7-70BD9295EA57}" srcOrd="3" destOrd="0" presId="urn:microsoft.com/office/officeart/2005/8/layout/vList2"/>
    <dgm:cxn modelId="{6974033F-4A5E-4D98-BCA3-F4B9B70EEDC5}" type="presParOf" srcId="{B4F444C2-5ED7-40D2-A0E4-BFC7B5FCC526}" destId="{48168F4B-3857-4F15-B4E7-2293CD02AA7F}" srcOrd="4" destOrd="0" presId="urn:microsoft.com/office/officeart/2005/8/layout/vList2"/>
    <dgm:cxn modelId="{6AE8139B-B370-48F2-B21C-6ABD519A2F60}" type="presParOf" srcId="{B4F444C2-5ED7-40D2-A0E4-BFC7B5FCC526}" destId="{37CE10C8-0CE7-4869-9CAD-D9407A10669A}" srcOrd="5" destOrd="0" presId="urn:microsoft.com/office/officeart/2005/8/layout/vList2"/>
    <dgm:cxn modelId="{DE473BDC-A142-440B-B2A7-6E1886CA7B5C}" type="presParOf" srcId="{B4F444C2-5ED7-40D2-A0E4-BFC7B5FCC526}" destId="{FA454BC7-ACCB-4839-9208-3DEFE2CB3B5C}" srcOrd="6" destOrd="0" presId="urn:microsoft.com/office/officeart/2005/8/layout/vList2"/>
    <dgm:cxn modelId="{DE24C4DC-5566-4F9F-AC58-53BBA5A7B2F9}" type="presParOf" srcId="{B4F444C2-5ED7-40D2-A0E4-BFC7B5FCC526}" destId="{6D19B120-67CF-40D2-BFF6-146A0E835FD5}" srcOrd="7" destOrd="0" presId="urn:microsoft.com/office/officeart/2005/8/layout/vList2"/>
    <dgm:cxn modelId="{9050E5D4-F3B8-423E-979F-62D7BB753EF2}" type="presParOf" srcId="{B4F444C2-5ED7-40D2-A0E4-BFC7B5FCC526}" destId="{568EBBBB-C7B5-42B3-AA98-EF7DF1B3A7A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23F80A-72A7-4421-9A6F-3603EF1EBCAB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FE11FA-0AAE-4D18-B5F9-EFF548AEAAF6}">
      <dgm:prSet phldrT="[Texte]"/>
      <dgm:spPr/>
      <dgm:t>
        <a:bodyPr/>
        <a:lstStyle/>
        <a:p>
          <a:endParaRPr lang="fr-FR" dirty="0"/>
        </a:p>
      </dgm:t>
    </dgm:pt>
    <dgm:pt modelId="{0D14EC50-F308-4214-9C72-9A52F020CC6E}" type="parTrans" cxnId="{4348E999-D550-44B4-869D-2E70C7CD42CD}">
      <dgm:prSet/>
      <dgm:spPr/>
      <dgm:t>
        <a:bodyPr/>
        <a:lstStyle/>
        <a:p>
          <a:endParaRPr lang="fr-FR"/>
        </a:p>
      </dgm:t>
    </dgm:pt>
    <dgm:pt modelId="{E8116299-495C-4A5B-A505-67CAAA7D515C}" type="sibTrans" cxnId="{4348E999-D550-44B4-869D-2E70C7CD42CD}">
      <dgm:prSet/>
      <dgm:spPr/>
      <dgm:t>
        <a:bodyPr/>
        <a:lstStyle/>
        <a:p>
          <a:endParaRPr lang="fr-FR"/>
        </a:p>
      </dgm:t>
    </dgm:pt>
    <dgm:pt modelId="{18EC8884-66AE-4671-93DA-7AED5DC36556}">
      <dgm:prSet custT="1"/>
      <dgm:spPr/>
      <dgm:t>
        <a:bodyPr/>
        <a:lstStyle/>
        <a:p>
          <a:pPr algn="r" rtl="1"/>
          <a:r>
            <a:rPr lang="ar-S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النتيجة المرحلية </a:t>
          </a:r>
          <a:r>
            <a:rPr lang="ar-M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: 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دعم التزام الإدارة</a:t>
          </a:r>
          <a:r>
            <a:rPr lang="ar-M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 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وشركائها </a:t>
          </a:r>
          <a:r>
            <a:rPr lang="ar-M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من اجل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 التنمية المدرسية محليا</a:t>
          </a:r>
          <a:r>
            <a:rPr lang="ar-SA" sz="1600" b="1" kern="1200" dirty="0" smtClean="0"/>
            <a:t> </a:t>
          </a:r>
          <a:endParaRPr lang="fr-FR" sz="1600" b="1" kern="1200" dirty="0"/>
        </a:p>
      </dgm:t>
    </dgm:pt>
    <dgm:pt modelId="{5DD58AE1-2070-400E-8085-2EB776D590FF}" type="parTrans" cxnId="{F361DF10-EFA3-470B-8023-0F1E120C5434}">
      <dgm:prSet/>
      <dgm:spPr/>
      <dgm:t>
        <a:bodyPr/>
        <a:lstStyle/>
        <a:p>
          <a:endParaRPr lang="fr-FR"/>
        </a:p>
      </dgm:t>
    </dgm:pt>
    <dgm:pt modelId="{557B0887-C943-4261-96ED-6C62AB5E783B}" type="sibTrans" cxnId="{F361DF10-EFA3-470B-8023-0F1E120C5434}">
      <dgm:prSet/>
      <dgm:spPr/>
      <dgm:t>
        <a:bodyPr/>
        <a:lstStyle/>
        <a:p>
          <a:endParaRPr lang="fr-FR"/>
        </a:p>
      </dgm:t>
    </dgm:pt>
    <dgm:pt modelId="{2A092683-1603-46B5-A964-BF5157B9B815}">
      <dgm:prSet custT="1"/>
      <dgm:spPr/>
      <dgm:t>
        <a:bodyPr/>
        <a:lstStyle/>
        <a:p>
          <a:pPr algn="r" rtl="1"/>
          <a:r>
            <a:rPr lang="ar-S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النتيجة المرحلية</a:t>
          </a:r>
          <a:r>
            <a:rPr lang="ar-M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: 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تحسين </a:t>
          </a:r>
          <a:r>
            <a:rPr lang="ar-SA" sz="2000" b="1" kern="1200" dirty="0" err="1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نجاعة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 وفعالية النظام التربوي المغربي</a:t>
          </a:r>
          <a:endParaRPr lang="fr-FR" sz="2000" b="1" kern="1200" dirty="0">
            <a:solidFill>
              <a:schemeClr val="dk1"/>
            </a:solidFill>
            <a:latin typeface="Traditional Arabic" pitchFamily="2" charset="-78"/>
            <a:ea typeface="+mn-ea"/>
            <a:cs typeface="Traditional Arabic" pitchFamily="2" charset="-78"/>
          </a:endParaRPr>
        </a:p>
      </dgm:t>
    </dgm:pt>
    <dgm:pt modelId="{18529F55-AD31-4683-A2D3-AC45A7A7CD74}" type="parTrans" cxnId="{8F5B0C67-6273-45E3-BC13-B98B6690FD4B}">
      <dgm:prSet/>
      <dgm:spPr/>
      <dgm:t>
        <a:bodyPr/>
        <a:lstStyle/>
        <a:p>
          <a:endParaRPr lang="fr-FR"/>
        </a:p>
      </dgm:t>
    </dgm:pt>
    <dgm:pt modelId="{FDF54C53-C403-4F92-916D-33C800D83003}" type="sibTrans" cxnId="{8F5B0C67-6273-45E3-BC13-B98B6690FD4B}">
      <dgm:prSet/>
      <dgm:spPr/>
      <dgm:t>
        <a:bodyPr/>
        <a:lstStyle/>
        <a:p>
          <a:endParaRPr lang="fr-FR"/>
        </a:p>
      </dgm:t>
    </dgm:pt>
    <dgm:pt modelId="{E2EE253C-A05A-4FF3-AECC-3A7F6DBB84C5}">
      <dgm:prSet custT="1"/>
      <dgm:spPr/>
      <dgm:t>
        <a:bodyPr/>
        <a:lstStyle/>
        <a:p>
          <a:pPr algn="r" rtl="1"/>
          <a:r>
            <a:rPr lang="ar-S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النتيجة المرحلية</a:t>
          </a:r>
          <a:r>
            <a:rPr lang="ar-M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: </a:t>
          </a:r>
          <a:r>
            <a:rPr lang="ar-SA" sz="18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تعزيز قدرة الفاعلين التربويين على جعل المساواة بين النساء والرجال ضمن الأولويات في ممارساتهم  </a:t>
          </a:r>
          <a:endParaRPr lang="fr-FR" sz="2000" b="1" kern="1200" dirty="0">
            <a:solidFill>
              <a:schemeClr val="dk1"/>
            </a:solidFill>
            <a:latin typeface="Traditional Arabic" pitchFamily="2" charset="-78"/>
            <a:ea typeface="+mn-ea"/>
            <a:cs typeface="Traditional Arabic" pitchFamily="2" charset="-78"/>
          </a:endParaRPr>
        </a:p>
      </dgm:t>
    </dgm:pt>
    <dgm:pt modelId="{F5D3F469-A20C-4018-BA8C-5850A2CE6512}" type="parTrans" cxnId="{355C1BEA-789B-4B4C-B6F5-2AAD3ED581DC}">
      <dgm:prSet/>
      <dgm:spPr/>
      <dgm:t>
        <a:bodyPr/>
        <a:lstStyle/>
        <a:p>
          <a:endParaRPr lang="fr-FR"/>
        </a:p>
      </dgm:t>
    </dgm:pt>
    <dgm:pt modelId="{1159E7FA-11D7-444E-8FAE-79F4FC5CCECD}" type="sibTrans" cxnId="{355C1BEA-789B-4B4C-B6F5-2AAD3ED581DC}">
      <dgm:prSet/>
      <dgm:spPr/>
      <dgm:t>
        <a:bodyPr/>
        <a:lstStyle/>
        <a:p>
          <a:endParaRPr lang="fr-FR"/>
        </a:p>
      </dgm:t>
    </dgm:pt>
    <dgm:pt modelId="{7E27D5C1-BADD-4B02-8F1D-10385ACEF9C6}" type="pres">
      <dgm:prSet presAssocID="{9A23F80A-72A7-4421-9A6F-3603EF1EBC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C8699DD-BE91-4691-B79C-6C85FCC5B0EC}" type="pres">
      <dgm:prSet presAssocID="{FCFE11FA-0AAE-4D18-B5F9-EFF548AEAAF6}" presName="hierRoot1" presStyleCnt="0"/>
      <dgm:spPr/>
      <dgm:t>
        <a:bodyPr/>
        <a:lstStyle/>
        <a:p>
          <a:endParaRPr lang="fr-FR"/>
        </a:p>
      </dgm:t>
    </dgm:pt>
    <dgm:pt modelId="{BB8163E5-4298-4C26-9C99-8F232D36F3E8}" type="pres">
      <dgm:prSet presAssocID="{FCFE11FA-0AAE-4D18-B5F9-EFF548AEAAF6}" presName="composite" presStyleCnt="0"/>
      <dgm:spPr/>
      <dgm:t>
        <a:bodyPr/>
        <a:lstStyle/>
        <a:p>
          <a:endParaRPr lang="fr-FR"/>
        </a:p>
      </dgm:t>
    </dgm:pt>
    <dgm:pt modelId="{F2F9BA87-F32C-4907-978C-76FA912E5773}" type="pres">
      <dgm:prSet presAssocID="{FCFE11FA-0AAE-4D18-B5F9-EFF548AEAAF6}" presName="background" presStyleLbl="node0" presStyleIdx="0" presStyleCnt="1"/>
      <dgm:spPr/>
      <dgm:t>
        <a:bodyPr/>
        <a:lstStyle/>
        <a:p>
          <a:endParaRPr lang="fr-FR"/>
        </a:p>
      </dgm:t>
    </dgm:pt>
    <dgm:pt modelId="{8A496AB0-C471-4C58-B38D-CB83C73E41B2}" type="pres">
      <dgm:prSet presAssocID="{FCFE11FA-0AAE-4D18-B5F9-EFF548AEAAF6}" presName="text" presStyleLbl="fgAcc0" presStyleIdx="0" presStyleCnt="1" custScaleX="721408" custScaleY="157203" custLinFactNeighborX="-3511" custLinFactNeighborY="-8122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273221-2A0F-43D7-A4A9-AF2EDD2B691A}" type="pres">
      <dgm:prSet presAssocID="{FCFE11FA-0AAE-4D18-B5F9-EFF548AEAAF6}" presName="hierChild2" presStyleCnt="0"/>
      <dgm:spPr/>
      <dgm:t>
        <a:bodyPr/>
        <a:lstStyle/>
        <a:p>
          <a:endParaRPr lang="fr-FR"/>
        </a:p>
      </dgm:t>
    </dgm:pt>
    <dgm:pt modelId="{BEF900FD-B196-4ABB-B222-CD72A94C8B5A}" type="pres">
      <dgm:prSet presAssocID="{F5D3F469-A20C-4018-BA8C-5850A2CE6512}" presName="Name10" presStyleLbl="parChTrans1D2" presStyleIdx="0" presStyleCnt="3"/>
      <dgm:spPr/>
      <dgm:t>
        <a:bodyPr/>
        <a:lstStyle/>
        <a:p>
          <a:endParaRPr lang="fr-FR"/>
        </a:p>
      </dgm:t>
    </dgm:pt>
    <dgm:pt modelId="{29073DCB-9F46-4D1E-B915-7DCDA3467E92}" type="pres">
      <dgm:prSet presAssocID="{E2EE253C-A05A-4FF3-AECC-3A7F6DBB84C5}" presName="hierRoot2" presStyleCnt="0"/>
      <dgm:spPr/>
      <dgm:t>
        <a:bodyPr/>
        <a:lstStyle/>
        <a:p>
          <a:endParaRPr lang="fr-FR"/>
        </a:p>
      </dgm:t>
    </dgm:pt>
    <dgm:pt modelId="{FCD7BA80-2798-46F0-BD60-C0610FAD6016}" type="pres">
      <dgm:prSet presAssocID="{E2EE253C-A05A-4FF3-AECC-3A7F6DBB84C5}" presName="composite2" presStyleCnt="0"/>
      <dgm:spPr/>
      <dgm:t>
        <a:bodyPr/>
        <a:lstStyle/>
        <a:p>
          <a:endParaRPr lang="fr-FR"/>
        </a:p>
      </dgm:t>
    </dgm:pt>
    <dgm:pt modelId="{F888AF58-92EF-4337-A402-539E19A020F2}" type="pres">
      <dgm:prSet presAssocID="{E2EE253C-A05A-4FF3-AECC-3A7F6DBB84C5}" presName="background2" presStyleLbl="node2" presStyleIdx="0" presStyleCnt="3"/>
      <dgm:spPr/>
      <dgm:t>
        <a:bodyPr/>
        <a:lstStyle/>
        <a:p>
          <a:endParaRPr lang="fr-FR"/>
        </a:p>
      </dgm:t>
    </dgm:pt>
    <dgm:pt modelId="{3E985082-E34D-4889-818A-4D3D912951B8}" type="pres">
      <dgm:prSet presAssocID="{E2EE253C-A05A-4FF3-AECC-3A7F6DBB84C5}" presName="text2" presStyleLbl="fgAcc2" presStyleIdx="0" presStyleCnt="3" custScaleX="266833" custScaleY="142386" custLinFactNeighborX="-299" custLinFactNeighborY="-121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8C4333A-6FCD-44E4-A659-92D0533C1BE3}" type="pres">
      <dgm:prSet presAssocID="{E2EE253C-A05A-4FF3-AECC-3A7F6DBB84C5}" presName="hierChild3" presStyleCnt="0"/>
      <dgm:spPr/>
      <dgm:t>
        <a:bodyPr/>
        <a:lstStyle/>
        <a:p>
          <a:endParaRPr lang="fr-FR"/>
        </a:p>
      </dgm:t>
    </dgm:pt>
    <dgm:pt modelId="{54A76197-C5BC-4886-8B5E-2EDC1E5A13A5}" type="pres">
      <dgm:prSet presAssocID="{18529F55-AD31-4683-A2D3-AC45A7A7CD74}" presName="Name10" presStyleLbl="parChTrans1D2" presStyleIdx="1" presStyleCnt="3"/>
      <dgm:spPr/>
      <dgm:t>
        <a:bodyPr/>
        <a:lstStyle/>
        <a:p>
          <a:endParaRPr lang="fr-FR"/>
        </a:p>
      </dgm:t>
    </dgm:pt>
    <dgm:pt modelId="{356CF974-D1E3-49B5-A250-9F0A741F6DE6}" type="pres">
      <dgm:prSet presAssocID="{2A092683-1603-46B5-A964-BF5157B9B815}" presName="hierRoot2" presStyleCnt="0"/>
      <dgm:spPr/>
      <dgm:t>
        <a:bodyPr/>
        <a:lstStyle/>
        <a:p>
          <a:endParaRPr lang="fr-FR"/>
        </a:p>
      </dgm:t>
    </dgm:pt>
    <dgm:pt modelId="{C5D2272A-B7FB-4806-A5F4-FE247F45E76F}" type="pres">
      <dgm:prSet presAssocID="{2A092683-1603-46B5-A964-BF5157B9B815}" presName="composite2" presStyleCnt="0"/>
      <dgm:spPr/>
      <dgm:t>
        <a:bodyPr/>
        <a:lstStyle/>
        <a:p>
          <a:endParaRPr lang="fr-FR"/>
        </a:p>
      </dgm:t>
    </dgm:pt>
    <dgm:pt modelId="{105907E2-9C87-44A3-BD60-2F6CCFD8CB32}" type="pres">
      <dgm:prSet presAssocID="{2A092683-1603-46B5-A964-BF5157B9B815}" presName="background2" presStyleLbl="node2" presStyleIdx="1" presStyleCnt="3"/>
      <dgm:spPr/>
      <dgm:t>
        <a:bodyPr/>
        <a:lstStyle/>
        <a:p>
          <a:endParaRPr lang="fr-FR"/>
        </a:p>
      </dgm:t>
    </dgm:pt>
    <dgm:pt modelId="{3B2DA268-CC41-4792-AE39-E37E24D8304C}" type="pres">
      <dgm:prSet presAssocID="{2A092683-1603-46B5-A964-BF5157B9B815}" presName="text2" presStyleLbl="fgAcc2" presStyleIdx="1" presStyleCnt="3" custScaleX="209278" custScaleY="142386" custLinFactNeighborX="1740" custLinFactNeighborY="-121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EA11B83-F513-4F0F-A106-6EAA37DE678E}" type="pres">
      <dgm:prSet presAssocID="{2A092683-1603-46B5-A964-BF5157B9B815}" presName="hierChild3" presStyleCnt="0"/>
      <dgm:spPr/>
      <dgm:t>
        <a:bodyPr/>
        <a:lstStyle/>
        <a:p>
          <a:endParaRPr lang="fr-FR"/>
        </a:p>
      </dgm:t>
    </dgm:pt>
    <dgm:pt modelId="{5550C5F0-2A8A-4A90-8C68-53C61F1F9630}" type="pres">
      <dgm:prSet presAssocID="{5DD58AE1-2070-400E-8085-2EB776D590FF}" presName="Name10" presStyleLbl="parChTrans1D2" presStyleIdx="2" presStyleCnt="3"/>
      <dgm:spPr/>
      <dgm:t>
        <a:bodyPr/>
        <a:lstStyle/>
        <a:p>
          <a:endParaRPr lang="fr-FR"/>
        </a:p>
      </dgm:t>
    </dgm:pt>
    <dgm:pt modelId="{A6731CD9-C656-40B4-A70D-343A9292F61D}" type="pres">
      <dgm:prSet presAssocID="{18EC8884-66AE-4671-93DA-7AED5DC36556}" presName="hierRoot2" presStyleCnt="0"/>
      <dgm:spPr/>
      <dgm:t>
        <a:bodyPr/>
        <a:lstStyle/>
        <a:p>
          <a:endParaRPr lang="fr-FR"/>
        </a:p>
      </dgm:t>
    </dgm:pt>
    <dgm:pt modelId="{E3CB697A-E943-425E-BB57-FD0DA6AA93B0}" type="pres">
      <dgm:prSet presAssocID="{18EC8884-66AE-4671-93DA-7AED5DC36556}" presName="composite2" presStyleCnt="0"/>
      <dgm:spPr/>
      <dgm:t>
        <a:bodyPr/>
        <a:lstStyle/>
        <a:p>
          <a:endParaRPr lang="fr-FR"/>
        </a:p>
      </dgm:t>
    </dgm:pt>
    <dgm:pt modelId="{91C56518-2305-4EE0-BE99-6E74F4C2DE9E}" type="pres">
      <dgm:prSet presAssocID="{18EC8884-66AE-4671-93DA-7AED5DC36556}" presName="background2" presStyleLbl="node2" presStyleIdx="2" presStyleCnt="3"/>
      <dgm:spPr/>
      <dgm:t>
        <a:bodyPr/>
        <a:lstStyle/>
        <a:p>
          <a:endParaRPr lang="fr-FR"/>
        </a:p>
      </dgm:t>
    </dgm:pt>
    <dgm:pt modelId="{E0653646-4BDD-4ED0-B1DC-8D4163BC7275}" type="pres">
      <dgm:prSet presAssocID="{18EC8884-66AE-4671-93DA-7AED5DC36556}" presName="text2" presStyleLbl="fgAcc2" presStyleIdx="2" presStyleCnt="3" custScaleX="222480" custScaleY="138702" custLinFactNeighborX="3101" custLinFactNeighborY="-121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5DEB10B-FDC1-4D89-B985-A1886DBF8F55}" type="pres">
      <dgm:prSet presAssocID="{18EC8884-66AE-4671-93DA-7AED5DC36556}" presName="hierChild3" presStyleCnt="0"/>
      <dgm:spPr/>
      <dgm:t>
        <a:bodyPr/>
        <a:lstStyle/>
        <a:p>
          <a:endParaRPr lang="fr-FR"/>
        </a:p>
      </dgm:t>
    </dgm:pt>
  </dgm:ptLst>
  <dgm:cxnLst>
    <dgm:cxn modelId="{7AD1B60E-3FC5-4CA5-B2C7-87D333440CEC}" type="presOf" srcId="{18EC8884-66AE-4671-93DA-7AED5DC36556}" destId="{E0653646-4BDD-4ED0-B1DC-8D4163BC7275}" srcOrd="0" destOrd="0" presId="urn:microsoft.com/office/officeart/2005/8/layout/hierarchy1"/>
    <dgm:cxn modelId="{F361DF10-EFA3-470B-8023-0F1E120C5434}" srcId="{FCFE11FA-0AAE-4D18-B5F9-EFF548AEAAF6}" destId="{18EC8884-66AE-4671-93DA-7AED5DC36556}" srcOrd="2" destOrd="0" parTransId="{5DD58AE1-2070-400E-8085-2EB776D590FF}" sibTransId="{557B0887-C943-4261-96ED-6C62AB5E783B}"/>
    <dgm:cxn modelId="{8F5B0C67-6273-45E3-BC13-B98B6690FD4B}" srcId="{FCFE11FA-0AAE-4D18-B5F9-EFF548AEAAF6}" destId="{2A092683-1603-46B5-A964-BF5157B9B815}" srcOrd="1" destOrd="0" parTransId="{18529F55-AD31-4683-A2D3-AC45A7A7CD74}" sibTransId="{FDF54C53-C403-4F92-916D-33C800D83003}"/>
    <dgm:cxn modelId="{4348E999-D550-44B4-869D-2E70C7CD42CD}" srcId="{9A23F80A-72A7-4421-9A6F-3603EF1EBCAB}" destId="{FCFE11FA-0AAE-4D18-B5F9-EFF548AEAAF6}" srcOrd="0" destOrd="0" parTransId="{0D14EC50-F308-4214-9C72-9A52F020CC6E}" sibTransId="{E8116299-495C-4A5B-A505-67CAAA7D515C}"/>
    <dgm:cxn modelId="{355C1BEA-789B-4B4C-B6F5-2AAD3ED581DC}" srcId="{FCFE11FA-0AAE-4D18-B5F9-EFF548AEAAF6}" destId="{E2EE253C-A05A-4FF3-AECC-3A7F6DBB84C5}" srcOrd="0" destOrd="0" parTransId="{F5D3F469-A20C-4018-BA8C-5850A2CE6512}" sibTransId="{1159E7FA-11D7-444E-8FAE-79F4FC5CCECD}"/>
    <dgm:cxn modelId="{EA6023DE-2410-4966-9AF5-0526C0998540}" type="presOf" srcId="{2A092683-1603-46B5-A964-BF5157B9B815}" destId="{3B2DA268-CC41-4792-AE39-E37E24D8304C}" srcOrd="0" destOrd="0" presId="urn:microsoft.com/office/officeart/2005/8/layout/hierarchy1"/>
    <dgm:cxn modelId="{97FA59FB-AB77-4327-9E06-82F093DB0908}" type="presOf" srcId="{FCFE11FA-0AAE-4D18-B5F9-EFF548AEAAF6}" destId="{8A496AB0-C471-4C58-B38D-CB83C73E41B2}" srcOrd="0" destOrd="0" presId="urn:microsoft.com/office/officeart/2005/8/layout/hierarchy1"/>
    <dgm:cxn modelId="{D35790A2-37E3-4526-8F98-D8EACDDEDE64}" type="presOf" srcId="{9A23F80A-72A7-4421-9A6F-3603EF1EBCAB}" destId="{7E27D5C1-BADD-4B02-8F1D-10385ACEF9C6}" srcOrd="0" destOrd="0" presId="urn:microsoft.com/office/officeart/2005/8/layout/hierarchy1"/>
    <dgm:cxn modelId="{25C9E03B-D62B-4B8A-BACE-55D882C0ADC6}" type="presOf" srcId="{E2EE253C-A05A-4FF3-AECC-3A7F6DBB84C5}" destId="{3E985082-E34D-4889-818A-4D3D912951B8}" srcOrd="0" destOrd="0" presId="urn:microsoft.com/office/officeart/2005/8/layout/hierarchy1"/>
    <dgm:cxn modelId="{18921FEE-03D3-49A4-BED9-1EFE50B42800}" type="presOf" srcId="{18529F55-AD31-4683-A2D3-AC45A7A7CD74}" destId="{54A76197-C5BC-4886-8B5E-2EDC1E5A13A5}" srcOrd="0" destOrd="0" presId="urn:microsoft.com/office/officeart/2005/8/layout/hierarchy1"/>
    <dgm:cxn modelId="{1C1DDD86-5FC1-4168-91F4-22E6AD690287}" type="presOf" srcId="{F5D3F469-A20C-4018-BA8C-5850A2CE6512}" destId="{BEF900FD-B196-4ABB-B222-CD72A94C8B5A}" srcOrd="0" destOrd="0" presId="urn:microsoft.com/office/officeart/2005/8/layout/hierarchy1"/>
    <dgm:cxn modelId="{D26CC1B8-660A-4223-B855-D65BE4DB14BA}" type="presOf" srcId="{5DD58AE1-2070-400E-8085-2EB776D590FF}" destId="{5550C5F0-2A8A-4A90-8C68-53C61F1F9630}" srcOrd="0" destOrd="0" presId="urn:microsoft.com/office/officeart/2005/8/layout/hierarchy1"/>
    <dgm:cxn modelId="{A77CC19E-40F1-4A7E-8E32-8BB860F49C34}" type="presParOf" srcId="{7E27D5C1-BADD-4B02-8F1D-10385ACEF9C6}" destId="{0C8699DD-BE91-4691-B79C-6C85FCC5B0EC}" srcOrd="0" destOrd="0" presId="urn:microsoft.com/office/officeart/2005/8/layout/hierarchy1"/>
    <dgm:cxn modelId="{6837E111-1BEC-4014-B3DA-F103A1050E15}" type="presParOf" srcId="{0C8699DD-BE91-4691-B79C-6C85FCC5B0EC}" destId="{BB8163E5-4298-4C26-9C99-8F232D36F3E8}" srcOrd="0" destOrd="0" presId="urn:microsoft.com/office/officeart/2005/8/layout/hierarchy1"/>
    <dgm:cxn modelId="{1A376474-30AC-463C-8E43-FFD9A20D48D7}" type="presParOf" srcId="{BB8163E5-4298-4C26-9C99-8F232D36F3E8}" destId="{F2F9BA87-F32C-4907-978C-76FA912E5773}" srcOrd="0" destOrd="0" presId="urn:microsoft.com/office/officeart/2005/8/layout/hierarchy1"/>
    <dgm:cxn modelId="{45F66F27-F4A2-485D-98CC-24A7AA6A029F}" type="presParOf" srcId="{BB8163E5-4298-4C26-9C99-8F232D36F3E8}" destId="{8A496AB0-C471-4C58-B38D-CB83C73E41B2}" srcOrd="1" destOrd="0" presId="urn:microsoft.com/office/officeart/2005/8/layout/hierarchy1"/>
    <dgm:cxn modelId="{79553D30-DE3A-4B43-9A32-4D8A862BD1C6}" type="presParOf" srcId="{0C8699DD-BE91-4691-B79C-6C85FCC5B0EC}" destId="{89273221-2A0F-43D7-A4A9-AF2EDD2B691A}" srcOrd="1" destOrd="0" presId="urn:microsoft.com/office/officeart/2005/8/layout/hierarchy1"/>
    <dgm:cxn modelId="{B4C23A10-A407-47FE-9BD5-B43F92BE5ED1}" type="presParOf" srcId="{89273221-2A0F-43D7-A4A9-AF2EDD2B691A}" destId="{BEF900FD-B196-4ABB-B222-CD72A94C8B5A}" srcOrd="0" destOrd="0" presId="urn:microsoft.com/office/officeart/2005/8/layout/hierarchy1"/>
    <dgm:cxn modelId="{2CE46329-C882-4FBB-B0A8-F2D59D63E6E4}" type="presParOf" srcId="{89273221-2A0F-43D7-A4A9-AF2EDD2B691A}" destId="{29073DCB-9F46-4D1E-B915-7DCDA3467E92}" srcOrd="1" destOrd="0" presId="urn:microsoft.com/office/officeart/2005/8/layout/hierarchy1"/>
    <dgm:cxn modelId="{1F11F03A-3ACA-4B25-8BAC-B4E0AE07491B}" type="presParOf" srcId="{29073DCB-9F46-4D1E-B915-7DCDA3467E92}" destId="{FCD7BA80-2798-46F0-BD60-C0610FAD6016}" srcOrd="0" destOrd="0" presId="urn:microsoft.com/office/officeart/2005/8/layout/hierarchy1"/>
    <dgm:cxn modelId="{714E8BDA-63E7-48A8-B5A1-D5F60894F781}" type="presParOf" srcId="{FCD7BA80-2798-46F0-BD60-C0610FAD6016}" destId="{F888AF58-92EF-4337-A402-539E19A020F2}" srcOrd="0" destOrd="0" presId="urn:microsoft.com/office/officeart/2005/8/layout/hierarchy1"/>
    <dgm:cxn modelId="{66152472-F420-425C-8CB8-B3366D392966}" type="presParOf" srcId="{FCD7BA80-2798-46F0-BD60-C0610FAD6016}" destId="{3E985082-E34D-4889-818A-4D3D912951B8}" srcOrd="1" destOrd="0" presId="urn:microsoft.com/office/officeart/2005/8/layout/hierarchy1"/>
    <dgm:cxn modelId="{0E7DAD21-0853-478E-B82E-BA5833BB7308}" type="presParOf" srcId="{29073DCB-9F46-4D1E-B915-7DCDA3467E92}" destId="{C8C4333A-6FCD-44E4-A659-92D0533C1BE3}" srcOrd="1" destOrd="0" presId="urn:microsoft.com/office/officeart/2005/8/layout/hierarchy1"/>
    <dgm:cxn modelId="{2D9DA098-176C-46E1-8680-CD4834A0C566}" type="presParOf" srcId="{89273221-2A0F-43D7-A4A9-AF2EDD2B691A}" destId="{54A76197-C5BC-4886-8B5E-2EDC1E5A13A5}" srcOrd="2" destOrd="0" presId="urn:microsoft.com/office/officeart/2005/8/layout/hierarchy1"/>
    <dgm:cxn modelId="{269512C9-FAA8-41AA-8F35-79FD2FE20198}" type="presParOf" srcId="{89273221-2A0F-43D7-A4A9-AF2EDD2B691A}" destId="{356CF974-D1E3-49B5-A250-9F0A741F6DE6}" srcOrd="3" destOrd="0" presId="urn:microsoft.com/office/officeart/2005/8/layout/hierarchy1"/>
    <dgm:cxn modelId="{808D8211-8C50-46E8-AD22-62C0A9466AB5}" type="presParOf" srcId="{356CF974-D1E3-49B5-A250-9F0A741F6DE6}" destId="{C5D2272A-B7FB-4806-A5F4-FE247F45E76F}" srcOrd="0" destOrd="0" presId="urn:microsoft.com/office/officeart/2005/8/layout/hierarchy1"/>
    <dgm:cxn modelId="{4E71A58C-2997-41D1-98E0-2EBD0A4BBD18}" type="presParOf" srcId="{C5D2272A-B7FB-4806-A5F4-FE247F45E76F}" destId="{105907E2-9C87-44A3-BD60-2F6CCFD8CB32}" srcOrd="0" destOrd="0" presId="urn:microsoft.com/office/officeart/2005/8/layout/hierarchy1"/>
    <dgm:cxn modelId="{40B122A1-1D71-49AC-923D-A422E4B082F0}" type="presParOf" srcId="{C5D2272A-B7FB-4806-A5F4-FE247F45E76F}" destId="{3B2DA268-CC41-4792-AE39-E37E24D8304C}" srcOrd="1" destOrd="0" presId="urn:microsoft.com/office/officeart/2005/8/layout/hierarchy1"/>
    <dgm:cxn modelId="{325AEBB5-F124-4E47-A3F5-9CF8E4B20406}" type="presParOf" srcId="{356CF974-D1E3-49B5-A250-9F0A741F6DE6}" destId="{4EA11B83-F513-4F0F-A106-6EAA37DE678E}" srcOrd="1" destOrd="0" presId="urn:microsoft.com/office/officeart/2005/8/layout/hierarchy1"/>
    <dgm:cxn modelId="{1842C732-2DCE-4695-A9E0-BCAF01D18D46}" type="presParOf" srcId="{89273221-2A0F-43D7-A4A9-AF2EDD2B691A}" destId="{5550C5F0-2A8A-4A90-8C68-53C61F1F9630}" srcOrd="4" destOrd="0" presId="urn:microsoft.com/office/officeart/2005/8/layout/hierarchy1"/>
    <dgm:cxn modelId="{8A92BD19-DD30-45B2-A367-015EAF309E7F}" type="presParOf" srcId="{89273221-2A0F-43D7-A4A9-AF2EDD2B691A}" destId="{A6731CD9-C656-40B4-A70D-343A9292F61D}" srcOrd="5" destOrd="0" presId="urn:microsoft.com/office/officeart/2005/8/layout/hierarchy1"/>
    <dgm:cxn modelId="{DB621F83-36C0-45CF-B968-53943AE99AAC}" type="presParOf" srcId="{A6731CD9-C656-40B4-A70D-343A9292F61D}" destId="{E3CB697A-E943-425E-BB57-FD0DA6AA93B0}" srcOrd="0" destOrd="0" presId="urn:microsoft.com/office/officeart/2005/8/layout/hierarchy1"/>
    <dgm:cxn modelId="{BBA3960A-3BAA-4866-BDDD-B3AD012FE95E}" type="presParOf" srcId="{E3CB697A-E943-425E-BB57-FD0DA6AA93B0}" destId="{91C56518-2305-4EE0-BE99-6E74F4C2DE9E}" srcOrd="0" destOrd="0" presId="urn:microsoft.com/office/officeart/2005/8/layout/hierarchy1"/>
    <dgm:cxn modelId="{29CC7949-7A91-446C-880F-76324B58573C}" type="presParOf" srcId="{E3CB697A-E943-425E-BB57-FD0DA6AA93B0}" destId="{E0653646-4BDD-4ED0-B1DC-8D4163BC7275}" srcOrd="1" destOrd="0" presId="urn:microsoft.com/office/officeart/2005/8/layout/hierarchy1"/>
    <dgm:cxn modelId="{D1B6AF5B-6D17-4391-8BB5-F8CEA157AFCC}" type="presParOf" srcId="{A6731CD9-C656-40B4-A70D-343A9292F61D}" destId="{B5DEB10B-FDC1-4D89-B985-A1886DBF8F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MA"/>
        </a:p>
      </dgm:t>
    </dgm:pt>
    <dgm:pt modelId="{A70B4A5C-6846-4DDA-A9D7-94ACA98C1FC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قدرات تدبير المشاريع ل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9705</a:t>
          </a:r>
          <a:r>
            <a:rPr lang="ar-MA" sz="18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رئيس مؤسسة تعليمية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DCC0176-D2D4-41EC-9992-705A42230D37}" type="par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2D82F902-451F-4EB9-831C-A84990F73EBB}" type="sib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تقديم الدعم التقني لبلورة وإنجاز مشاريع المؤسسات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عدة لتتبع وتقويم مشاريع المؤسسات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94AFEE0-58D7-4F12-AD08-B8C1815F29F8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81D6E8-90C9-4FF2-BAEE-11ADF0330A79}" type="pres">
      <dgm:prSet presAssocID="{D4AA777F-F75C-43E3-AAFE-8A99A3D7737F}" presName="node" presStyleLbl="node1" presStyleIdx="0" presStyleCnt="3" custLinFactNeighborX="-513" custLinFactNeighborY="-4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CFB09-D62A-4561-BA66-6C6E0F887CCC}" type="pres">
      <dgm:prSet presAssocID="{A806214B-D35A-4606-93EC-E75D4B2781C7}" presName="sibTrans" presStyleCnt="0"/>
      <dgm:spPr/>
      <dgm:t>
        <a:bodyPr/>
        <a:lstStyle/>
        <a:p>
          <a:endParaRPr lang="fr-FR"/>
        </a:p>
      </dgm:t>
    </dgm:pt>
    <dgm:pt modelId="{2BC2018E-4A6F-4C3A-B571-E860DA4112AC}" type="pres">
      <dgm:prSet presAssocID="{A70B4A5C-6846-4DDA-A9D7-94ACA98C1FCF}" presName="node" presStyleLbl="node1" presStyleIdx="1" presStyleCnt="3" custLinFactNeighborX="-27154" custLinFactNeighborY="-21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A05F1A-F88D-4478-BD04-29630FC5E241}" type="pres">
      <dgm:prSet presAssocID="{2D82F902-451F-4EB9-831C-A84990F73EBB}" presName="sibTrans" presStyleCnt="0"/>
      <dgm:spPr/>
      <dgm:t>
        <a:bodyPr/>
        <a:lstStyle/>
        <a:p>
          <a:endParaRPr lang="fr-FR"/>
        </a:p>
      </dgm:t>
    </dgm:pt>
    <dgm:pt modelId="{5678AC00-28A3-4E14-9EB1-E0E2F7815E82}" type="pres">
      <dgm:prSet presAssocID="{C384E236-C188-4C8F-A0DE-1BEDD045B437}" presName="node" presStyleLbl="node1" presStyleIdx="2" presStyleCnt="3" custScaleY="82979" custLinFactNeighborX="-31819" custLinFactNeighborY="-2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ACADCE1-2D34-45AC-B89B-A2BFEF92672E}" type="presOf" srcId="{C384E236-C188-4C8F-A0DE-1BEDD045B437}" destId="{5678AC00-28A3-4E14-9EB1-E0E2F7815E82}" srcOrd="0" destOrd="0" presId="urn:microsoft.com/office/officeart/2005/8/layout/hList6"/>
    <dgm:cxn modelId="{433A7444-FCBF-4921-AFFF-DC1C118E20D9}" srcId="{D575C85D-7A98-4BC4-AD1B-33ADCE404138}" destId="{C384E236-C188-4C8F-A0DE-1BEDD045B437}" srcOrd="2" destOrd="0" parTransId="{58D23604-9FFD-4016-B897-2B27B0311A8D}" sibTransId="{7B3FE7D0-3F0B-4CE8-A232-33413B122C26}"/>
    <dgm:cxn modelId="{349AE567-E446-4337-8572-2B3CDA03D6CB}" type="presOf" srcId="{D575C85D-7A98-4BC4-AD1B-33ADCE404138}" destId="{994AFEE0-58D7-4F12-AD08-B8C1815F29F8}" srcOrd="0" destOrd="0" presId="urn:microsoft.com/office/officeart/2005/8/layout/hList6"/>
    <dgm:cxn modelId="{A3CD9DE0-6EB8-46B5-950E-CEC734E08BD9}" srcId="{D575C85D-7A98-4BC4-AD1B-33ADCE404138}" destId="{A70B4A5C-6846-4DDA-A9D7-94ACA98C1FCF}" srcOrd="1" destOrd="0" parTransId="{1DCC0176-D2D4-41EC-9992-705A42230D37}" sibTransId="{2D82F902-451F-4EB9-831C-A84990F73EBB}"/>
    <dgm:cxn modelId="{E98A596C-C54F-4EC0-9E53-C27DB7B7D3D5}" type="presOf" srcId="{A70B4A5C-6846-4DDA-A9D7-94ACA98C1FCF}" destId="{2BC2018E-4A6F-4C3A-B571-E860DA4112AC}" srcOrd="0" destOrd="0" presId="urn:microsoft.com/office/officeart/2005/8/layout/hList6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8092C318-BE3E-4BDF-BED9-1148FD8B90F5}" type="presOf" srcId="{D4AA777F-F75C-43E3-AAFE-8A99A3D7737F}" destId="{FF81D6E8-90C9-4FF2-BAEE-11ADF0330A79}" srcOrd="0" destOrd="0" presId="urn:microsoft.com/office/officeart/2005/8/layout/hList6"/>
    <dgm:cxn modelId="{8A94D42C-2A61-4119-8296-C465C1E7B89E}" type="presParOf" srcId="{994AFEE0-58D7-4F12-AD08-B8C1815F29F8}" destId="{FF81D6E8-90C9-4FF2-BAEE-11ADF0330A79}" srcOrd="0" destOrd="0" presId="urn:microsoft.com/office/officeart/2005/8/layout/hList6"/>
    <dgm:cxn modelId="{CF1CA734-C2A1-4E7D-96B8-62DE3AFB6EC8}" type="presParOf" srcId="{994AFEE0-58D7-4F12-AD08-B8C1815F29F8}" destId="{52CCFB09-D62A-4561-BA66-6C6E0F887CCC}" srcOrd="1" destOrd="0" presId="urn:microsoft.com/office/officeart/2005/8/layout/hList6"/>
    <dgm:cxn modelId="{76CF8DD4-C805-4149-A29A-9BA475F52239}" type="presParOf" srcId="{994AFEE0-58D7-4F12-AD08-B8C1815F29F8}" destId="{2BC2018E-4A6F-4C3A-B571-E860DA4112AC}" srcOrd="2" destOrd="0" presId="urn:microsoft.com/office/officeart/2005/8/layout/hList6"/>
    <dgm:cxn modelId="{341FF474-60A1-43BC-9707-0F49AFFED8D4}" type="presParOf" srcId="{994AFEE0-58D7-4F12-AD08-B8C1815F29F8}" destId="{44A05F1A-F88D-4478-BD04-29630FC5E241}" srcOrd="3" destOrd="0" presId="urn:microsoft.com/office/officeart/2005/8/layout/hList6"/>
    <dgm:cxn modelId="{3A51410E-514F-4833-8BA2-8D899C3C23EB}" type="presParOf" srcId="{994AFEE0-58D7-4F12-AD08-B8C1815F29F8}" destId="{5678AC00-28A3-4E14-9EB1-E0E2F7815E8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575C85D-7A98-4BC4-AD1B-33ADCE404138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MA"/>
        </a:p>
      </dgm:t>
    </dgm:pt>
    <dgm:pt modelId="{A70B4A5C-6846-4DDA-A9D7-94ACA98C1FC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تكوين نواة من  </a:t>
          </a:r>
          <a:r>
            <a:rPr lang="ar-MA" sz="1600" b="1" kern="1200" dirty="0" smtClean="0">
              <a:latin typeface="Traditional Arabic" pitchFamily="2" charset="-78"/>
              <a:ea typeface="+mn-ea"/>
              <a:cs typeface="+mn-cs"/>
            </a:rPr>
            <a:t>20</a:t>
          </a:r>
          <a:r>
            <a:rPr lang="ar-MA" sz="16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خبير في هندسة التكوين وتأهيل </a:t>
          </a:r>
          <a:r>
            <a:rPr lang="ar-MA" sz="1600" b="1" kern="1200" dirty="0" smtClean="0">
              <a:latin typeface="Traditional Arabic" pitchFamily="2" charset="-78"/>
              <a:ea typeface="+mn-ea"/>
              <a:cs typeface="+mn-cs"/>
            </a:rPr>
            <a:t>80</a:t>
          </a:r>
          <a:r>
            <a:rPr lang="ar-M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مكون في المراكز الجهوية لمهن التربية والتكوين؛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1DCC0176-D2D4-41EC-9992-705A42230D37}" type="par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2D82F902-451F-4EB9-831C-A84990F73EBB}" type="sibTrans" cxnId="{A3CD9DE0-6EB8-46B5-950E-CEC734E08B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C384E236-C188-4C8F-A0DE-1BEDD045B437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بلورة وإنجاز مخططات تكوينية لتعزيز القدرات التدبيرية لرؤساء المؤسسات؛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58D23604-9FFD-4016-B897-2B27B0311A8D}" type="par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7B3FE7D0-3F0B-4CE8-A232-33413B122C26}" type="sibTrans" cxnId="{433A7444-FCBF-4921-AFFF-DC1C118E20D9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D4AA777F-F75C-43E3-AAFE-8A99A3D7737F}">
      <dgm:prSet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عدة لتتبع وتقويم مخططات التكوين.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gm:t>
    </dgm:pt>
    <dgm:pt modelId="{A806214B-D35A-4606-93EC-E75D4B2781C7}" type="sib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83E5D68-164F-4A1C-9203-70AE07A7EED8}" type="parTrans" cxnId="{B4477077-0170-4FB3-884E-C96736B4E594}">
      <dgm:prSet/>
      <dgm:spPr/>
      <dgm:t>
        <a:bodyPr/>
        <a:lstStyle/>
        <a:p>
          <a:pPr rtl="1"/>
          <a:endParaRPr lang="ar-MA" sz="1600">
            <a:cs typeface="Sultan normal" pitchFamily="2" charset="-78"/>
          </a:endParaRPr>
        </a:p>
      </dgm:t>
    </dgm:pt>
    <dgm:pt modelId="{994AFEE0-58D7-4F12-AD08-B8C1815F29F8}" type="pres">
      <dgm:prSet presAssocID="{D575C85D-7A98-4BC4-AD1B-33ADCE4041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81D6E8-90C9-4FF2-BAEE-11ADF0330A79}" type="pres">
      <dgm:prSet presAssocID="{D4AA777F-F75C-43E3-AAFE-8A99A3D7737F}" presName="node" presStyleLbl="node1" presStyleIdx="0" presStyleCnt="3" custLinFactNeighborX="-513" custLinFactNeighborY="-4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CFB09-D62A-4561-BA66-6C6E0F887CCC}" type="pres">
      <dgm:prSet presAssocID="{A806214B-D35A-4606-93EC-E75D4B2781C7}" presName="sibTrans" presStyleCnt="0"/>
      <dgm:spPr/>
      <dgm:t>
        <a:bodyPr/>
        <a:lstStyle/>
        <a:p>
          <a:endParaRPr lang="fr-FR"/>
        </a:p>
      </dgm:t>
    </dgm:pt>
    <dgm:pt modelId="{2BC2018E-4A6F-4C3A-B571-E860DA4112AC}" type="pres">
      <dgm:prSet presAssocID="{A70B4A5C-6846-4DDA-A9D7-94ACA98C1FCF}" presName="node" presStyleLbl="node1" presStyleIdx="1" presStyleCnt="3" custLinFactNeighborX="-27154" custLinFactNeighborY="-21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A05F1A-F88D-4478-BD04-29630FC5E241}" type="pres">
      <dgm:prSet presAssocID="{2D82F902-451F-4EB9-831C-A84990F73EBB}" presName="sibTrans" presStyleCnt="0"/>
      <dgm:spPr/>
      <dgm:t>
        <a:bodyPr/>
        <a:lstStyle/>
        <a:p>
          <a:endParaRPr lang="fr-FR"/>
        </a:p>
      </dgm:t>
    </dgm:pt>
    <dgm:pt modelId="{5678AC00-28A3-4E14-9EB1-E0E2F7815E82}" type="pres">
      <dgm:prSet presAssocID="{C384E236-C188-4C8F-A0DE-1BEDD045B437}" presName="node" presStyleLbl="node1" presStyleIdx="2" presStyleCnt="3" custScaleY="82979" custLinFactNeighborX="-31819" custLinFactNeighborY="-2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E5E8008-852D-48E0-AEF0-DE009CD5ABA4}" type="presOf" srcId="{D4AA777F-F75C-43E3-AAFE-8A99A3D7737F}" destId="{FF81D6E8-90C9-4FF2-BAEE-11ADF0330A79}" srcOrd="0" destOrd="0" presId="urn:microsoft.com/office/officeart/2005/8/layout/hList6"/>
    <dgm:cxn modelId="{698D8DC4-31F5-4BC5-9D79-9C26BE607DC3}" type="presOf" srcId="{A70B4A5C-6846-4DDA-A9D7-94ACA98C1FCF}" destId="{2BC2018E-4A6F-4C3A-B571-E860DA4112AC}" srcOrd="0" destOrd="0" presId="urn:microsoft.com/office/officeart/2005/8/layout/hList6"/>
    <dgm:cxn modelId="{433A7444-FCBF-4921-AFFF-DC1C118E20D9}" srcId="{D575C85D-7A98-4BC4-AD1B-33ADCE404138}" destId="{C384E236-C188-4C8F-A0DE-1BEDD045B437}" srcOrd="2" destOrd="0" parTransId="{58D23604-9FFD-4016-B897-2B27B0311A8D}" sibTransId="{7B3FE7D0-3F0B-4CE8-A232-33413B122C26}"/>
    <dgm:cxn modelId="{E0691CCA-1731-416B-9D95-3046F4428B5C}" type="presOf" srcId="{D575C85D-7A98-4BC4-AD1B-33ADCE404138}" destId="{994AFEE0-58D7-4F12-AD08-B8C1815F29F8}" srcOrd="0" destOrd="0" presId="urn:microsoft.com/office/officeart/2005/8/layout/hList6"/>
    <dgm:cxn modelId="{A3CD9DE0-6EB8-46B5-950E-CEC734E08BD9}" srcId="{D575C85D-7A98-4BC4-AD1B-33ADCE404138}" destId="{A70B4A5C-6846-4DDA-A9D7-94ACA98C1FCF}" srcOrd="1" destOrd="0" parTransId="{1DCC0176-D2D4-41EC-9992-705A42230D37}" sibTransId="{2D82F902-451F-4EB9-831C-A84990F73EBB}"/>
    <dgm:cxn modelId="{9C598523-D3CA-4F72-BFBB-A28F04737985}" type="presOf" srcId="{C384E236-C188-4C8F-A0DE-1BEDD045B437}" destId="{5678AC00-28A3-4E14-9EB1-E0E2F7815E82}" srcOrd="0" destOrd="0" presId="urn:microsoft.com/office/officeart/2005/8/layout/hList6"/>
    <dgm:cxn modelId="{B4477077-0170-4FB3-884E-C96736B4E594}" srcId="{D575C85D-7A98-4BC4-AD1B-33ADCE404138}" destId="{D4AA777F-F75C-43E3-AAFE-8A99A3D7737F}" srcOrd="0" destOrd="0" parTransId="{983E5D68-164F-4A1C-9203-70AE07A7EED8}" sibTransId="{A806214B-D35A-4606-93EC-E75D4B2781C7}"/>
    <dgm:cxn modelId="{23001FE4-FBC8-4EC9-ACF9-F8F7DDC86803}" type="presParOf" srcId="{994AFEE0-58D7-4F12-AD08-B8C1815F29F8}" destId="{FF81D6E8-90C9-4FF2-BAEE-11ADF0330A79}" srcOrd="0" destOrd="0" presId="urn:microsoft.com/office/officeart/2005/8/layout/hList6"/>
    <dgm:cxn modelId="{DF69F66C-9626-4C89-9294-2626D00DC2E0}" type="presParOf" srcId="{994AFEE0-58D7-4F12-AD08-B8C1815F29F8}" destId="{52CCFB09-D62A-4561-BA66-6C6E0F887CCC}" srcOrd="1" destOrd="0" presId="urn:microsoft.com/office/officeart/2005/8/layout/hList6"/>
    <dgm:cxn modelId="{363AC4D7-898C-4973-8F44-A73A583FA999}" type="presParOf" srcId="{994AFEE0-58D7-4F12-AD08-B8C1815F29F8}" destId="{2BC2018E-4A6F-4C3A-B571-E860DA4112AC}" srcOrd="2" destOrd="0" presId="urn:microsoft.com/office/officeart/2005/8/layout/hList6"/>
    <dgm:cxn modelId="{73563FB1-7A7C-4E6D-89AE-7B87CB19B3E0}" type="presParOf" srcId="{994AFEE0-58D7-4F12-AD08-B8C1815F29F8}" destId="{44A05F1A-F88D-4478-BD04-29630FC5E241}" srcOrd="3" destOrd="0" presId="urn:microsoft.com/office/officeart/2005/8/layout/hList6"/>
    <dgm:cxn modelId="{7829F40C-3280-4FAB-9DD7-334C7AE3C0CF}" type="presParOf" srcId="{994AFEE0-58D7-4F12-AD08-B8C1815F29F8}" destId="{5678AC00-28A3-4E14-9EB1-E0E2F7815E8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AE0F5E-32D2-441B-B190-410A406BEAFA}">
      <dsp:nvSpPr>
        <dsp:cNvPr id="0" name=""/>
        <dsp:cNvSpPr/>
      </dsp:nvSpPr>
      <dsp:spPr>
        <a:xfrm>
          <a:off x="0" y="356430"/>
          <a:ext cx="8064896" cy="87984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يندرج في إطار الإستراتيجية الوطنية لتعميم مشروع المؤسسة؛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356430"/>
        <a:ext cx="8064896" cy="879840"/>
      </dsp:txXfrm>
    </dsp:sp>
    <dsp:sp modelId="{3ECE5984-7C77-40E4-99BC-5C04A6F8A577}">
      <dsp:nvSpPr>
        <dsp:cNvPr id="0" name=""/>
        <dsp:cNvSpPr/>
      </dsp:nvSpPr>
      <dsp:spPr>
        <a:xfrm>
          <a:off x="0" y="1265996"/>
          <a:ext cx="8064896" cy="87984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76561"/>
                <a:satOff val="-1098"/>
                <a:lumOff val="6404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76561"/>
                <a:satOff val="-1098"/>
                <a:lumOff val="6404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76561"/>
                <a:satOff val="-1098"/>
                <a:lumOff val="64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يهدف إلى دعم الحكامة المحلية في ميدان التربية والتكوين لمدة أربع سنوات؛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1265996"/>
        <a:ext cx="8064896" cy="879840"/>
      </dsp:txXfrm>
    </dsp:sp>
    <dsp:sp modelId="{1116A26C-D742-4D0A-8E6B-FAA4CC230138}">
      <dsp:nvSpPr>
        <dsp:cNvPr id="0" name=""/>
        <dsp:cNvSpPr/>
      </dsp:nvSpPr>
      <dsp:spPr>
        <a:xfrm>
          <a:off x="0" y="2195869"/>
          <a:ext cx="8064896" cy="87984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53123"/>
                <a:satOff val="-2196"/>
                <a:lumOff val="1280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يشمل جميع المؤسسات التعليمية العمومية؛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2195869"/>
        <a:ext cx="8064896" cy="879840"/>
      </dsp:txXfrm>
    </dsp:sp>
    <dsp:sp modelId="{48168F4B-3857-4F15-B4E7-2293CD02AA7F}">
      <dsp:nvSpPr>
        <dsp:cNvPr id="0" name=""/>
        <dsp:cNvSpPr/>
      </dsp:nvSpPr>
      <dsp:spPr>
        <a:xfrm>
          <a:off x="0" y="3131970"/>
          <a:ext cx="8064896" cy="87984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29684"/>
                <a:satOff val="-3294"/>
                <a:lumOff val="19211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29684"/>
                <a:satOff val="-3294"/>
                <a:lumOff val="19211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29684"/>
                <a:satOff val="-3294"/>
                <a:lumOff val="192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يشتمل على أربع مكونات أساسية؛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3131970"/>
        <a:ext cx="8064896" cy="879840"/>
      </dsp:txXfrm>
    </dsp:sp>
    <dsp:sp modelId="{9EBDED6C-4CDA-4248-A088-94E7DA0FBB85}">
      <dsp:nvSpPr>
        <dsp:cNvPr id="0" name=""/>
        <dsp:cNvSpPr/>
      </dsp:nvSpPr>
      <dsp:spPr>
        <a:xfrm>
          <a:off x="0" y="4068074"/>
          <a:ext cx="8064896" cy="87984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يستهدف تحقيق </a:t>
          </a:r>
          <a:r>
            <a:rPr lang="fr-FR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11+1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نتيجة</a:t>
          </a:r>
          <a:r>
            <a:rPr lang="fr-FR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(مواكبة القرب لها طبيعة مستعرضة).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4068074"/>
        <a:ext cx="8064896" cy="87984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1D6E8-90C9-4FF2-BAEE-11ADF0330A79}">
      <dsp:nvSpPr>
        <dsp:cNvPr id="0" name=""/>
        <dsp:cNvSpPr/>
      </dsp:nvSpPr>
      <dsp:spPr>
        <a:xfrm rot="16200000">
          <a:off x="-690065" y="690065"/>
          <a:ext cx="3874182" cy="2494051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عدة لتتبع وتقويم سيرورات الانتقاء والتقويم 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690065" y="690065"/>
        <a:ext cx="3874182" cy="2494051"/>
      </dsp:txXfrm>
    </dsp:sp>
    <dsp:sp modelId="{2BC2018E-4A6F-4C3A-B571-E860DA4112AC}">
      <dsp:nvSpPr>
        <dsp:cNvPr id="0" name=""/>
        <dsp:cNvSpPr/>
      </dsp:nvSpPr>
      <dsp:spPr>
        <a:xfrm rot="16200000">
          <a:off x="1941206" y="690065"/>
          <a:ext cx="3874182" cy="2494051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تأهيل </a:t>
          </a:r>
          <a:r>
            <a:rPr lang="ar-MA" sz="1800" b="1" kern="1200" dirty="0" smtClean="0">
              <a:latin typeface="Traditional Arabic" pitchFamily="2" charset="-78"/>
              <a:ea typeface="+mn-ea"/>
              <a:cs typeface="+mn-cs"/>
            </a:rPr>
            <a:t>150</a:t>
          </a:r>
          <a:r>
            <a:rPr lang="ar-MA" sz="1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مدبر للموارد البشرية على الصعيد الجهوي؛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1941206" y="690065"/>
        <a:ext cx="3874182" cy="2494051"/>
      </dsp:txXfrm>
    </dsp:sp>
    <dsp:sp modelId="{5678AC00-28A3-4E14-9EB1-E0E2F7815E82}">
      <dsp:nvSpPr>
        <dsp:cNvPr id="0" name=""/>
        <dsp:cNvSpPr/>
      </dsp:nvSpPr>
      <dsp:spPr>
        <a:xfrm rot="16200000">
          <a:off x="4943297" y="607661"/>
          <a:ext cx="3214757" cy="2494051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استعمال مساطر حديثة لانتقاء وتقويم رؤساء المؤسسات؛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4943297" y="607661"/>
        <a:ext cx="3214757" cy="2494051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C2018E-4A6F-4C3A-B571-E860DA4112AC}">
      <dsp:nvSpPr>
        <dsp:cNvPr id="0" name=""/>
        <dsp:cNvSpPr/>
      </dsp:nvSpPr>
      <dsp:spPr>
        <a:xfrm rot="16200000">
          <a:off x="-246195" y="246195"/>
          <a:ext cx="4000528" cy="3508136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الخطط والتدابير المساعدة على المساواة في ولوج الشغل والتسريع بولوج المرأة مهام الإدارة التربوية.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246195" y="246195"/>
        <a:ext cx="4000528" cy="3508136"/>
      </dsp:txXfrm>
    </dsp:sp>
    <dsp:sp modelId="{5678AC00-28A3-4E14-9EB1-E0E2F7815E82}">
      <dsp:nvSpPr>
        <dsp:cNvPr id="0" name=""/>
        <dsp:cNvSpPr/>
      </dsp:nvSpPr>
      <dsp:spPr>
        <a:xfrm rot="16200000">
          <a:off x="3785443" y="161104"/>
          <a:ext cx="3319598" cy="3508136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أخذ بعين الاعتبار الحاجات المختلفة للذكور والإناث في مشروع المؤسسة؛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3785443" y="161104"/>
        <a:ext cx="3319598" cy="3508136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DBD522-BE3E-45DC-ACED-F0BE7CB8FAE4}">
      <dsp:nvSpPr>
        <dsp:cNvPr id="0" name=""/>
        <dsp:cNvSpPr/>
      </dsp:nvSpPr>
      <dsp:spPr>
        <a:xfrm>
          <a:off x="0" y="620"/>
          <a:ext cx="8352928" cy="71945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200" b="1" kern="1200" smtClean="0">
              <a:latin typeface="Traditional Arabic" pitchFamily="2" charset="-78"/>
              <a:cs typeface="Sultan normal" pitchFamily="2" charset="-78"/>
            </a:rPr>
            <a:t>اللجنة الوطنية للتنسيق</a:t>
          </a:r>
          <a:endParaRPr lang="ar-MA" sz="3200" b="1" kern="1200" dirty="0">
            <a:latin typeface="Traditional Arabic" pitchFamily="2" charset="-78"/>
            <a:cs typeface="Sultan normal" pitchFamily="2" charset="-78"/>
          </a:endParaRPr>
        </a:p>
      </dsp:txBody>
      <dsp:txXfrm>
        <a:off x="0" y="620"/>
        <a:ext cx="8352928" cy="719458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BD5DCB-DDB4-4C3A-BB6B-923D7C8B4CEC}">
      <dsp:nvSpPr>
        <dsp:cNvPr id="0" name=""/>
        <dsp:cNvSpPr/>
      </dsp:nvSpPr>
      <dsp:spPr>
        <a:xfrm>
          <a:off x="4449687" y="150760"/>
          <a:ext cx="3903199" cy="10473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latin typeface="Traditional Arabic" pitchFamily="2" charset="-78"/>
              <a:cs typeface="Sultan normal" pitchFamily="2" charset="-78"/>
            </a:rPr>
            <a:t>الجانب المغربي</a:t>
          </a:r>
          <a:endParaRPr lang="ar-MA" sz="2800" b="1" kern="1200" dirty="0">
            <a:latin typeface="Traditional Arabic" pitchFamily="2" charset="-78"/>
            <a:cs typeface="Sultan normal" pitchFamily="2" charset="-78"/>
          </a:endParaRPr>
        </a:p>
      </dsp:txBody>
      <dsp:txXfrm>
        <a:off x="4449687" y="150760"/>
        <a:ext cx="3903199" cy="1047324"/>
      </dsp:txXfrm>
    </dsp:sp>
    <dsp:sp modelId="{B9706D63-8C18-4EAB-A90C-71F62B23D826}">
      <dsp:nvSpPr>
        <dsp:cNvPr id="0" name=""/>
        <dsp:cNvSpPr/>
      </dsp:nvSpPr>
      <dsp:spPr>
        <a:xfrm>
          <a:off x="4449728" y="1227611"/>
          <a:ext cx="3903199" cy="30263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المنسق الوطني للمشروع </a:t>
          </a:r>
          <a:endParaRPr lang="ar-MA" sz="2000" b="1" kern="1200" dirty="0">
            <a:latin typeface="Traditional Arabic" pitchFamily="2" charset="-78"/>
            <a:cs typeface="Sultan normal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مسؤولو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المكونات الأربع مركزيا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(4)</a:t>
          </a:r>
          <a:endParaRPr lang="fr-FR" sz="2000" b="1" kern="1200" dirty="0" smtClean="0">
            <a:latin typeface="Traditional Arabic" pitchFamily="2" charset="-78"/>
            <a:cs typeface="+mn-cs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المؤطرون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المغاربة </a:t>
          </a:r>
          <a:endParaRPr lang="fr-FR" sz="2000" b="1" kern="1200" dirty="0" smtClean="0">
            <a:latin typeface="Traditional Arabic" pitchFamily="2" charset="-78"/>
            <a:cs typeface="Sultan normal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اللجان </a:t>
          </a: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الجهوية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للتنسيق </a:t>
          </a:r>
          <a:endParaRPr lang="fr-FR" sz="2000" b="1" kern="1200" dirty="0" smtClean="0">
            <a:latin typeface="Traditional Arabic" pitchFamily="2" charset="-78"/>
            <a:cs typeface="Sultan normal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المستشارون </a:t>
          </a: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الجهويون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(2</a:t>
          </a:r>
          <a:r>
            <a:rPr lang="ar-MA" sz="2000" b="1" kern="1200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 </a:t>
          </a:r>
          <a:endParaRPr lang="fr-FR" sz="2000" b="1" kern="1200" dirty="0" smtClean="0">
            <a:latin typeface="Traditional Arabic" pitchFamily="2" charset="-78"/>
            <a:cs typeface="+mn-cs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المنسقون </a:t>
          </a: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الجهويون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للمشروع 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(16</a:t>
          </a:r>
          <a:r>
            <a:rPr lang="ar-MA" sz="2000" b="1" kern="1200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 </a:t>
          </a:r>
          <a:endParaRPr lang="fr-FR" sz="2000" b="1" kern="1200" dirty="0" smtClean="0">
            <a:latin typeface="Traditional Arabic" pitchFamily="2" charset="-78"/>
            <a:cs typeface="+mn-cs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مسؤولو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المكونات الأربع </a:t>
          </a: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جهويا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(64</a:t>
          </a:r>
          <a:r>
            <a:rPr lang="ar-MA" sz="2000" b="1" kern="1200" dirty="0" err="1" smtClean="0">
              <a:latin typeface="Traditional Arabic" pitchFamily="2" charset="-78"/>
              <a:cs typeface="+mn-cs"/>
            </a:rPr>
            <a:t>)</a:t>
          </a:r>
          <a:endParaRPr lang="fr-FR" sz="2000" b="1" kern="1200" dirty="0" smtClean="0">
            <a:latin typeface="Traditional Arabic" pitchFamily="2" charset="-78"/>
            <a:cs typeface="+mn-cs"/>
          </a:endParaRPr>
        </a:p>
      </dsp:txBody>
      <dsp:txXfrm>
        <a:off x="4449728" y="1227611"/>
        <a:ext cx="3903199" cy="3026362"/>
      </dsp:txXfrm>
    </dsp:sp>
    <dsp:sp modelId="{1CEF7196-5E74-491F-8E8E-07775FFBEFAD}">
      <dsp:nvSpPr>
        <dsp:cNvPr id="0" name=""/>
        <dsp:cNvSpPr/>
      </dsp:nvSpPr>
      <dsp:spPr>
        <a:xfrm>
          <a:off x="40" y="150760"/>
          <a:ext cx="3903199" cy="10473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latin typeface="Traditional Arabic" pitchFamily="2" charset="-78"/>
              <a:cs typeface="Sultan normal" pitchFamily="2" charset="-78"/>
            </a:rPr>
            <a:t>الجانب الكندي</a:t>
          </a:r>
          <a:endParaRPr lang="ar-MA" sz="2800" b="1" kern="1200" dirty="0">
            <a:latin typeface="Traditional Arabic" pitchFamily="2" charset="-78"/>
            <a:cs typeface="Sultan normal" pitchFamily="2" charset="-78"/>
          </a:endParaRPr>
        </a:p>
      </dsp:txBody>
      <dsp:txXfrm>
        <a:off x="40" y="150760"/>
        <a:ext cx="3903199" cy="1047324"/>
      </dsp:txXfrm>
    </dsp:sp>
    <dsp:sp modelId="{DB7E759C-A6B9-430A-92A2-CB69E9E879C7}">
      <dsp:nvSpPr>
        <dsp:cNvPr id="0" name=""/>
        <dsp:cNvSpPr/>
      </dsp:nvSpPr>
      <dsp:spPr>
        <a:xfrm>
          <a:off x="40" y="1143357"/>
          <a:ext cx="3903199" cy="30263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المنسقة الكندية للمشروع</a:t>
          </a:r>
          <a:endParaRPr lang="ar-MA" sz="2000" b="1" kern="1200" dirty="0">
            <a:latin typeface="Traditional Arabic" pitchFamily="2" charset="-78"/>
            <a:cs typeface="Sultan normal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المديرة الميدانية للمشروع </a:t>
          </a:r>
          <a:endParaRPr lang="fr-FR" sz="2000" b="1" kern="1200" dirty="0" smtClean="0">
            <a:latin typeface="Traditional Arabic" pitchFamily="2" charset="-78"/>
            <a:cs typeface="Sultan normal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مسؤولو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المكونات الأربع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(4</a:t>
          </a:r>
          <a:r>
            <a:rPr lang="ar-MA" sz="2000" b="1" kern="1200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 </a:t>
          </a:r>
          <a:endParaRPr lang="fr-FR" sz="2000" b="1" kern="1200" dirty="0" smtClean="0">
            <a:latin typeface="Traditional Arabic" pitchFamily="2" charset="-78"/>
            <a:cs typeface="+mn-cs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المستشارون </a:t>
          </a: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الجهويون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(14</a:t>
          </a:r>
          <a:r>
            <a:rPr lang="ar-MA" sz="2000" b="1" kern="1200" dirty="0" err="1" smtClean="0">
              <a:latin typeface="Traditional Arabic" pitchFamily="2" charset="-78"/>
              <a:cs typeface="+mn-cs"/>
            </a:rPr>
            <a:t>)</a:t>
          </a:r>
          <a:r>
            <a:rPr lang="ar-MA" sz="2000" b="1" kern="1200" dirty="0" smtClean="0">
              <a:latin typeface="Traditional Arabic" pitchFamily="2" charset="-78"/>
              <a:cs typeface="+mn-cs"/>
            </a:rPr>
            <a:t> </a:t>
          </a:r>
          <a:endParaRPr lang="fr-FR" sz="2000" b="1" kern="1200" dirty="0" smtClean="0">
            <a:latin typeface="Traditional Arabic" pitchFamily="2" charset="-78"/>
            <a:cs typeface="+mn-cs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000" b="1" kern="1200" dirty="0" err="1" smtClean="0">
              <a:latin typeface="Traditional Arabic" pitchFamily="2" charset="-78"/>
              <a:cs typeface="Sultan normal" pitchFamily="2" charset="-78"/>
            </a:rPr>
            <a:t>المؤطرون</a:t>
          </a:r>
          <a:r>
            <a:rPr lang="ar-MA" sz="2000" b="1" kern="1200" dirty="0" smtClean="0">
              <a:latin typeface="Traditional Arabic" pitchFamily="2" charset="-78"/>
              <a:cs typeface="Sultan normal" pitchFamily="2" charset="-78"/>
            </a:rPr>
            <a:t> الكنديون </a:t>
          </a:r>
          <a:endParaRPr lang="fr-FR" sz="2000" b="1" kern="1200" dirty="0" smtClean="0">
            <a:latin typeface="Traditional Arabic" pitchFamily="2" charset="-78"/>
            <a:cs typeface="Sultan normal" pitchFamily="2" charset="-78"/>
          </a:endParaRPr>
        </a:p>
      </dsp:txBody>
      <dsp:txXfrm>
        <a:off x="40" y="1143357"/>
        <a:ext cx="3903199" cy="3026362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1D6E8-90C9-4FF2-BAEE-11ADF0330A79}">
      <dsp:nvSpPr>
        <dsp:cNvPr id="0" name=""/>
        <dsp:cNvSpPr/>
      </dsp:nvSpPr>
      <dsp:spPr>
        <a:xfrm rot="16200000">
          <a:off x="-100746" y="103381"/>
          <a:ext cx="4230802" cy="4024038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إرساء بنية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جهوية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بمكونات المشروع  الأربع بالإضافة إلى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المسؤول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على التواصل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100746" y="103381"/>
        <a:ext cx="4230802" cy="4024038"/>
      </dsp:txXfrm>
    </dsp:sp>
    <dsp:sp modelId="{5678AC00-28A3-4E14-9EB1-E0E2F7815E82}">
      <dsp:nvSpPr>
        <dsp:cNvPr id="0" name=""/>
        <dsp:cNvSpPr/>
      </dsp:nvSpPr>
      <dsp:spPr>
        <a:xfrm rot="16200000">
          <a:off x="4490674" y="13392"/>
          <a:ext cx="3510677" cy="4024038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ea typeface="Calibri"/>
              <a:cs typeface="Sultan normal" pitchFamily="2" charset="-78"/>
              <a:sym typeface="Wingdings"/>
            </a:rPr>
            <a:t>الدينامكية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الحيوية بين بنيات التدبير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- المستشار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والمنسق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</a:t>
          </a:r>
          <a:r>
            <a:rPr lang="ar-MA" sz="2800" b="1" kern="1200" smtClean="0">
              <a:latin typeface="Traditional Arabic" pitchFamily="2" charset="-78"/>
              <a:ea typeface="+mn-ea"/>
              <a:cs typeface="Sultan normal" pitchFamily="2" charset="-78"/>
            </a:rPr>
            <a:t> 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4490674" y="13392"/>
        <a:ext cx="3510677" cy="4024038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1D6E8-90C9-4FF2-BAEE-11ADF0330A79}">
      <dsp:nvSpPr>
        <dsp:cNvPr id="0" name=""/>
        <dsp:cNvSpPr/>
      </dsp:nvSpPr>
      <dsp:spPr>
        <a:xfrm rot="16200000">
          <a:off x="-100746" y="103381"/>
          <a:ext cx="4230802" cy="4024038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ضرورة المصادقة سنويا من طرف اللجنة </a:t>
          </a:r>
          <a:r>
            <a:rPr lang="ar-MA" sz="28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الجهوية</a:t>
          </a:r>
          <a:r>
            <a:rPr lang="ar-MA" sz="28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للتنسيق على </a:t>
          </a:r>
          <a:r>
            <a:rPr lang="ar-MA" sz="2800" b="1" kern="1200" dirty="0" smtClean="0">
              <a:ea typeface="Calibri"/>
              <a:cs typeface="Sultan normal" pitchFamily="2" charset="-78"/>
              <a:sym typeface="Arial" pitchFamily="34" charset="0"/>
            </a:rPr>
            <a:t>برنامج العمل السنوي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100746" y="103381"/>
        <a:ext cx="4230802" cy="4024038"/>
      </dsp:txXfrm>
    </dsp:sp>
    <dsp:sp modelId="{5678AC00-28A3-4E14-9EB1-E0E2F7815E82}">
      <dsp:nvSpPr>
        <dsp:cNvPr id="0" name=""/>
        <dsp:cNvSpPr/>
      </dsp:nvSpPr>
      <dsp:spPr>
        <a:xfrm rot="16200000">
          <a:off x="4490674" y="13392"/>
          <a:ext cx="3510677" cy="4024038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800" b="1" kern="1200" dirty="0" smtClean="0">
              <a:ea typeface="Calibri"/>
              <a:cs typeface="Sultan normal" pitchFamily="2" charset="-78"/>
              <a:sym typeface="Wingdings"/>
            </a:rPr>
            <a:t>ترجمة م مواكبة القرب في </a:t>
          </a:r>
          <a:r>
            <a:rPr lang="ar-MA" sz="2800" b="1" kern="1200" dirty="0" smtClean="0">
              <a:ea typeface="Calibri"/>
              <a:cs typeface="Sultan normal" pitchFamily="2" charset="-78"/>
              <a:sym typeface="Arial" pitchFamily="34" charset="0"/>
            </a:rPr>
            <a:t>برنامج العمل السنوي من خلال أنشطة </a:t>
          </a:r>
          <a:r>
            <a:rPr lang="ar-MA" sz="2800" b="1" kern="1200" dirty="0" err="1" smtClean="0">
              <a:ea typeface="Calibri"/>
              <a:cs typeface="Sultan normal" pitchFamily="2" charset="-78"/>
              <a:sym typeface="Arial" pitchFamily="34" charset="0"/>
            </a:rPr>
            <a:t>المشروع</a:t>
          </a:r>
          <a:r>
            <a:rPr lang="ar-MA" sz="2800" b="1" kern="1200" dirty="0" err="1" smtClean="0">
              <a:ea typeface="Calibri"/>
              <a:cs typeface="Sultan normal" pitchFamily="2" charset="-78"/>
              <a:sym typeface="Wingdings"/>
            </a:rPr>
            <a:t>؛</a:t>
          </a:r>
          <a:endParaRPr lang="ar-MA" sz="2800" b="1" kern="1200" dirty="0">
            <a:ea typeface="Calibri"/>
            <a:cs typeface="Sultan normal" pitchFamily="2" charset="-78"/>
            <a:sym typeface="Wingdings"/>
          </a:endParaRPr>
        </a:p>
      </dsp:txBody>
      <dsp:txXfrm rot="16200000">
        <a:off x="4490674" y="13392"/>
        <a:ext cx="3510677" cy="402403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AE0F5E-32D2-441B-B190-410A406BEAFA}">
      <dsp:nvSpPr>
        <dsp:cNvPr id="0" name=""/>
        <dsp:cNvSpPr/>
      </dsp:nvSpPr>
      <dsp:spPr>
        <a:xfrm>
          <a:off x="0" y="67328"/>
          <a:ext cx="8821042" cy="58032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400" kern="1200" smtClean="0">
              <a:cs typeface="Sultan normal" pitchFamily="2" charset="-78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27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يناير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: توقيع بروتوكول التعاون الثنائي بين المغرب وكندا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67328"/>
        <a:ext cx="8821042" cy="580320"/>
      </dsp:txXfrm>
    </dsp:sp>
    <dsp:sp modelId="{28680F17-2616-434B-9363-8605D65A2568}">
      <dsp:nvSpPr>
        <dsp:cNvPr id="0" name=""/>
        <dsp:cNvSpPr/>
      </dsp:nvSpPr>
      <dsp:spPr>
        <a:xfrm>
          <a:off x="0" y="736928"/>
          <a:ext cx="8821042" cy="58032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51041"/>
                <a:satOff val="-732"/>
                <a:lumOff val="4269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51041"/>
                <a:satOff val="-732"/>
                <a:lumOff val="4269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51041"/>
                <a:satOff val="-732"/>
                <a:lumOff val="42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6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يونيو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: الوكالة الكندية للتعاون الدولي تكلف مكتب دراسات كندي لإنجاز المشروع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736928"/>
        <a:ext cx="8821042" cy="580320"/>
      </dsp:txXfrm>
    </dsp:sp>
    <dsp:sp modelId="{C582AD91-1384-4D8A-B5FE-8BA8ACBF6E27}">
      <dsp:nvSpPr>
        <dsp:cNvPr id="0" name=""/>
        <dsp:cNvSpPr/>
      </dsp:nvSpPr>
      <dsp:spPr>
        <a:xfrm>
          <a:off x="0" y="1406528"/>
          <a:ext cx="8821042" cy="58032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02082"/>
                <a:satOff val="-1464"/>
                <a:lumOff val="8538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02082"/>
                <a:satOff val="-1464"/>
                <a:lumOff val="8538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02082"/>
                <a:satOff val="-1464"/>
                <a:lumOff val="853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17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-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30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يوليوز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: بعثة كندية تقوم بزيارة المغرب لإعداد ترتيبات انطلاق المشروع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1406528"/>
        <a:ext cx="8821042" cy="580320"/>
      </dsp:txXfrm>
    </dsp:sp>
    <dsp:sp modelId="{48436D8F-A669-4BC9-A5E7-1C68F245FE15}">
      <dsp:nvSpPr>
        <dsp:cNvPr id="0" name=""/>
        <dsp:cNvSpPr/>
      </dsp:nvSpPr>
      <dsp:spPr>
        <a:xfrm>
          <a:off x="0" y="2076128"/>
          <a:ext cx="8821042" cy="58032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53123"/>
                <a:satOff val="-2196"/>
                <a:lumOff val="1280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أكتوبر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: زيارة الأكاديميات من طرف المستشارين الكنديين الجهويين للمشروع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2076128"/>
        <a:ext cx="8821042" cy="580320"/>
      </dsp:txXfrm>
    </dsp:sp>
    <dsp:sp modelId="{FB40FDC8-06DE-4D85-88B1-6C2CF4B74A74}">
      <dsp:nvSpPr>
        <dsp:cNvPr id="0" name=""/>
        <dsp:cNvSpPr/>
      </dsp:nvSpPr>
      <dsp:spPr>
        <a:xfrm>
          <a:off x="0" y="2745729"/>
          <a:ext cx="8821042" cy="58032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04164"/>
                <a:satOff val="-2928"/>
                <a:lumOff val="1707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04164"/>
                <a:satOff val="-2928"/>
                <a:lumOff val="1707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04164"/>
                <a:satOff val="-2928"/>
                <a:lumOff val="170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دجنبر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- مارس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: تدقيق المخطط  التنفيذي للمشروع  وإرساء البنيات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2745729"/>
        <a:ext cx="8821042" cy="580320"/>
      </dsp:txXfrm>
    </dsp:sp>
    <dsp:sp modelId="{3182026B-9A72-47FC-AC51-523F80019A76}">
      <dsp:nvSpPr>
        <dsp:cNvPr id="0" name=""/>
        <dsp:cNvSpPr/>
      </dsp:nvSpPr>
      <dsp:spPr>
        <a:xfrm>
          <a:off x="0" y="3415329"/>
          <a:ext cx="8821042" cy="58032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55205"/>
                <a:satOff val="-3660"/>
                <a:lumOff val="21346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55205"/>
                <a:satOff val="-3660"/>
                <a:lumOff val="21346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55205"/>
                <a:satOff val="-3660"/>
                <a:lumOff val="2134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أبريل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: اللجنة الوطنية للتنسيق تصادق على المخطط  التنفيذي والبرنامج السنوي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3415329"/>
        <a:ext cx="8821042" cy="580320"/>
      </dsp:txXfrm>
    </dsp:sp>
    <dsp:sp modelId="{B4DFC694-9B49-45ED-8410-E4186CDBFF80}">
      <dsp:nvSpPr>
        <dsp:cNvPr id="0" name=""/>
        <dsp:cNvSpPr/>
      </dsp:nvSpPr>
      <dsp:spPr>
        <a:xfrm>
          <a:off x="0" y="4084929"/>
          <a:ext cx="8821042" cy="58032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16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14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مايو - </a:t>
          </a:r>
          <a:r>
            <a:rPr lang="ar-MA" sz="1600" b="1" kern="1200" smtClean="0">
              <a:latin typeface="Traditional Arabic" pitchFamily="2" charset="-78"/>
              <a:ea typeface="+mn-ea"/>
              <a:cs typeface="+mn-cs"/>
            </a:rPr>
            <a:t>8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يونيو: المهمة الأولى التأطيرية لتنزيل تدابير المشروع في الميدان  </a:t>
          </a:r>
          <a:endParaRPr lang="fr-FR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4084929"/>
        <a:ext cx="8821042" cy="5803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EE4ACC-A4C3-4E47-9E9D-49AC1C097CCB}">
      <dsp:nvSpPr>
        <dsp:cNvPr id="0" name=""/>
        <dsp:cNvSpPr/>
      </dsp:nvSpPr>
      <dsp:spPr>
        <a:xfrm rot="16200000">
          <a:off x="-635793" y="943046"/>
          <a:ext cx="2913003" cy="1630328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MA" sz="2000" b="0" kern="1200" smtClean="0">
              <a:cs typeface="Sultan normal" pitchFamily="2" charset="-78"/>
            </a:rPr>
            <a:t> 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الإستراتيجية الوطنية لتعميم مشروع المؤسسة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635793" y="943046"/>
        <a:ext cx="2913003" cy="1630328"/>
      </dsp:txXfrm>
    </dsp:sp>
    <dsp:sp modelId="{448E55EC-8F22-4885-AA53-516BF6D587D7}">
      <dsp:nvSpPr>
        <dsp:cNvPr id="0" name=""/>
        <dsp:cNvSpPr/>
      </dsp:nvSpPr>
      <dsp:spPr>
        <a:xfrm rot="16200000">
          <a:off x="2264946" y="-317688"/>
          <a:ext cx="3516422" cy="4151799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53123"/>
                <a:satOff val="-2196"/>
                <a:lumOff val="1280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البرنامج الحكومي يناير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r>
            <a:rPr lang="ar-MA" sz="18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خاصة ما يتعلق بتطوير وتفعيل البرامج الاجتماعية والاهتمام بالتعليم والتكوين</a:t>
          </a:r>
        </a:p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برنامج عمل الوزارة لسنة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2012</a:t>
          </a:r>
          <a:endParaRPr lang="ar-MA" sz="1800" b="1" kern="1200" dirty="0">
            <a:latin typeface="Traditional Arabic" pitchFamily="2" charset="-78"/>
            <a:ea typeface="+mn-ea"/>
            <a:cs typeface="+mn-cs"/>
          </a:endParaRPr>
        </a:p>
      </dsp:txBody>
      <dsp:txXfrm rot="16200000">
        <a:off x="2264946" y="-317688"/>
        <a:ext cx="3516422" cy="4151799"/>
      </dsp:txXfrm>
    </dsp:sp>
    <dsp:sp modelId="{30F6CF0B-335B-4A04-AB5A-B81D4B61C165}">
      <dsp:nvSpPr>
        <dsp:cNvPr id="0" name=""/>
        <dsp:cNvSpPr/>
      </dsp:nvSpPr>
      <dsp:spPr>
        <a:xfrm rot="16200000">
          <a:off x="5867799" y="806824"/>
          <a:ext cx="2802025" cy="1759864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8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بروتوكول التعاون الثنائي بين المغرب وكندا</a:t>
          </a: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بتاريخ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27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يناير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2011</a:t>
          </a:r>
          <a:endParaRPr lang="fr-FR" sz="1800" b="1" kern="1200" dirty="0">
            <a:latin typeface="Traditional Arabic" pitchFamily="2" charset="-78"/>
            <a:ea typeface="+mn-ea"/>
            <a:cs typeface="+mn-cs"/>
          </a:endParaRPr>
        </a:p>
      </dsp:txBody>
      <dsp:txXfrm rot="16200000">
        <a:off x="5867799" y="806824"/>
        <a:ext cx="2802025" cy="175986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1D6E8-90C9-4FF2-BAEE-11ADF0330A79}">
      <dsp:nvSpPr>
        <dsp:cNvPr id="0" name=""/>
        <dsp:cNvSpPr/>
      </dsp:nvSpPr>
      <dsp:spPr>
        <a:xfrm rot="16200000">
          <a:off x="-414599" y="445379"/>
          <a:ext cx="3357586" cy="2466826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الانتقال إلى طور جديد في نظام الحكامة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414599" y="445379"/>
        <a:ext cx="3357586" cy="2466826"/>
      </dsp:txXfrm>
    </dsp:sp>
    <dsp:sp modelId="{2BC2018E-4A6F-4C3A-B571-E860DA4112AC}">
      <dsp:nvSpPr>
        <dsp:cNvPr id="0" name=""/>
        <dsp:cNvSpPr/>
      </dsp:nvSpPr>
      <dsp:spPr>
        <a:xfrm rot="16200000">
          <a:off x="2157168" y="445379"/>
          <a:ext cx="3357586" cy="2466826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53123"/>
                <a:satOff val="-2196"/>
                <a:lumOff val="1280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سلوك جديد قائم على الشفافية وتحديد المسؤوليات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2157168" y="445379"/>
        <a:ext cx="3357586" cy="2466826"/>
      </dsp:txXfrm>
    </dsp:sp>
    <dsp:sp modelId="{5678AC00-28A3-4E14-9EB1-E0E2F7815E82}">
      <dsp:nvSpPr>
        <dsp:cNvPr id="0" name=""/>
        <dsp:cNvSpPr/>
      </dsp:nvSpPr>
      <dsp:spPr>
        <a:xfrm rot="16200000">
          <a:off x="5086123" y="373964"/>
          <a:ext cx="2786091" cy="2466826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إعادة الثقة في المدرسة العمومية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5086123" y="373964"/>
        <a:ext cx="2786091" cy="246682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6E20F3-46D5-418E-9A5C-87722AD844D3}">
      <dsp:nvSpPr>
        <dsp:cNvPr id="0" name=""/>
        <dsp:cNvSpPr/>
      </dsp:nvSpPr>
      <dsp:spPr>
        <a:xfrm rot="16200000">
          <a:off x="-346202" y="346202"/>
          <a:ext cx="3159232" cy="2466826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تقييم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أداء</a:t>
          </a:r>
          <a:endParaRPr lang="fr-FR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346202" y="346202"/>
        <a:ext cx="3159232" cy="2466826"/>
      </dsp:txXfrm>
    </dsp:sp>
    <dsp:sp modelId="{80B30B76-964E-40DF-8246-451EE21EBB95}">
      <dsp:nvSpPr>
        <dsp:cNvPr id="0" name=""/>
        <dsp:cNvSpPr/>
      </dsp:nvSpPr>
      <dsp:spPr>
        <a:xfrm rot="16200000">
          <a:off x="2306584" y="346202"/>
          <a:ext cx="3159232" cy="2466826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53123"/>
                <a:satOff val="-2196"/>
                <a:lumOff val="1280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القدرات التدبيرية</a:t>
          </a:r>
          <a:endParaRPr lang="fr-FR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2306584" y="346202"/>
        <a:ext cx="3159232" cy="2466826"/>
      </dsp:txXfrm>
    </dsp:sp>
    <dsp:sp modelId="{640B4BB0-66D4-47DD-A8E0-985F7C5707A9}">
      <dsp:nvSpPr>
        <dsp:cNvPr id="0" name=""/>
        <dsp:cNvSpPr/>
      </dsp:nvSpPr>
      <dsp:spPr>
        <a:xfrm rot="16200000">
          <a:off x="5101298" y="346202"/>
          <a:ext cx="2873479" cy="2466826"/>
        </a:xfrm>
        <a:prstGeom prst="flowChartManualOperation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مشروع ال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مؤسسة  للارتقاء بجودة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التعلمات</a:t>
          </a:r>
          <a:r>
            <a:rPr lang="ar-S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fr-FR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5101298" y="346202"/>
        <a:ext cx="2873479" cy="246682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AE0F5E-32D2-441B-B190-410A406BEAFA}">
      <dsp:nvSpPr>
        <dsp:cNvPr id="0" name=""/>
        <dsp:cNvSpPr/>
      </dsp:nvSpPr>
      <dsp:spPr>
        <a:xfrm>
          <a:off x="0" y="36808"/>
          <a:ext cx="8496944" cy="8424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جعل المؤسسة التعليمية في صلب الاهتمام</a:t>
          </a:r>
          <a:r>
            <a:rPr lang="fr-FR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و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منح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ها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استقلالية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فعلية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في التدبير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؛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36808"/>
        <a:ext cx="8496944" cy="842400"/>
      </dsp:txXfrm>
    </dsp:sp>
    <dsp:sp modelId="{3ECE5984-7C77-40E4-99BC-5C04A6F8A577}">
      <dsp:nvSpPr>
        <dsp:cNvPr id="0" name=""/>
        <dsp:cNvSpPr/>
      </dsp:nvSpPr>
      <dsp:spPr>
        <a:xfrm>
          <a:off x="0" y="1008808"/>
          <a:ext cx="8496944" cy="8424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توف</a:t>
          </a:r>
          <a:r>
            <a:rPr lang="ar-M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ي</a:t>
          </a:r>
          <a:r>
            <a:rPr lang="ar-S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ر الوسائل الضرورية والمؤهلات المناسبة للاضطلاع بمهامها وأدوارها التربوية</a:t>
          </a:r>
          <a:r>
            <a:rPr lang="ar-MA" sz="2000" b="1" kern="1200" dirty="0" err="1" smtClean="0">
              <a:latin typeface="Traditional Arabic" pitchFamily="2" charset="-78"/>
              <a:ea typeface="+mn-ea"/>
              <a:cs typeface="Sultan normal" pitchFamily="2" charset="-78"/>
            </a:rPr>
            <a:t>؛</a:t>
          </a:r>
          <a:r>
            <a:rPr lang="ar-M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1008808"/>
        <a:ext cx="8496944" cy="842400"/>
      </dsp:txXfrm>
    </dsp:sp>
    <dsp:sp modelId="{48168F4B-3857-4F15-B4E7-2293CD02AA7F}">
      <dsp:nvSpPr>
        <dsp:cNvPr id="0" name=""/>
        <dsp:cNvSpPr/>
      </dsp:nvSpPr>
      <dsp:spPr>
        <a:xfrm>
          <a:off x="0" y="1980808"/>
          <a:ext cx="8496944" cy="8424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جعل الأطر التربوية والإدارية للمؤسسات منخرطة ومعبأة ومسؤولة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؛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1980808"/>
        <a:ext cx="8496944" cy="842400"/>
      </dsp:txXfrm>
    </dsp:sp>
    <dsp:sp modelId="{FA454BC7-ACCB-4839-9208-3DEFE2CB3B5C}">
      <dsp:nvSpPr>
        <dsp:cNvPr id="0" name=""/>
        <dsp:cNvSpPr/>
      </dsp:nvSpPr>
      <dsp:spPr>
        <a:xfrm>
          <a:off x="0" y="2952808"/>
          <a:ext cx="8496944" cy="8424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اعتماد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مبدأ التخطيط </a:t>
          </a:r>
          <a:r>
            <a:rPr lang="fr-FR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التصاعدي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مع وضع أهداف واضحة وجدولة الإنجازات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؛ </a:t>
          </a:r>
          <a:endParaRPr lang="ar-MA" sz="20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>
        <a:off x="0" y="2952808"/>
        <a:ext cx="8496944" cy="842400"/>
      </dsp:txXfrm>
    </dsp:sp>
    <dsp:sp modelId="{568EBBBB-C7B5-42B3-AA98-EF7DF1B3A7AD}">
      <dsp:nvSpPr>
        <dsp:cNvPr id="0" name=""/>
        <dsp:cNvSpPr/>
      </dsp:nvSpPr>
      <dsp:spPr>
        <a:xfrm>
          <a:off x="0" y="3924808"/>
          <a:ext cx="8496944" cy="8424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0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تعميق ثقافة التق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ويم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ووضع آليات التتبع والقيادة</a:t>
          </a:r>
          <a:r>
            <a:rPr lang="ar-M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. </a:t>
          </a:r>
          <a:r>
            <a:rPr lang="ar-SA" sz="20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endParaRPr lang="ar-MA" sz="2000" b="1" kern="1200" smtClean="0">
            <a:latin typeface="Traditional Arabic" pitchFamily="2" charset="-78"/>
            <a:ea typeface="+mn-ea"/>
            <a:cs typeface="Sultan normal" pitchFamily="2" charset="-78"/>
          </a:endParaRPr>
        </a:p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MA" sz="1600" kern="1200" dirty="0">
            <a:cs typeface="Sultan normal" pitchFamily="2" charset="-78"/>
          </a:endParaRPr>
        </a:p>
      </dsp:txBody>
      <dsp:txXfrm>
        <a:off x="0" y="3924808"/>
        <a:ext cx="8496944" cy="8424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50C5F0-2A8A-4A90-8C68-53C61F1F9630}">
      <dsp:nvSpPr>
        <dsp:cNvPr id="0" name=""/>
        <dsp:cNvSpPr/>
      </dsp:nvSpPr>
      <dsp:spPr>
        <a:xfrm>
          <a:off x="4251817" y="1354308"/>
          <a:ext cx="3048697" cy="84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993"/>
              </a:lnTo>
              <a:lnTo>
                <a:pt x="3048697" y="734993"/>
              </a:lnTo>
              <a:lnTo>
                <a:pt x="3048697" y="841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76197-C5BC-4886-8B5E-2EDC1E5A13A5}">
      <dsp:nvSpPr>
        <dsp:cNvPr id="0" name=""/>
        <dsp:cNvSpPr/>
      </dsp:nvSpPr>
      <dsp:spPr>
        <a:xfrm>
          <a:off x="4251817" y="1354308"/>
          <a:ext cx="316630" cy="84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993"/>
              </a:lnTo>
              <a:lnTo>
                <a:pt x="316630" y="734993"/>
              </a:lnTo>
              <a:lnTo>
                <a:pt x="316630" y="841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900FD-B196-4ABB-B222-CD72A94C8B5A}">
      <dsp:nvSpPr>
        <dsp:cNvPr id="0" name=""/>
        <dsp:cNvSpPr/>
      </dsp:nvSpPr>
      <dsp:spPr>
        <a:xfrm>
          <a:off x="1540195" y="1354308"/>
          <a:ext cx="2711621" cy="841938"/>
        </a:xfrm>
        <a:custGeom>
          <a:avLst/>
          <a:gdLst/>
          <a:ahLst/>
          <a:cxnLst/>
          <a:rect l="0" t="0" r="0" b="0"/>
          <a:pathLst>
            <a:path>
              <a:moveTo>
                <a:pt x="2711621" y="0"/>
              </a:moveTo>
              <a:lnTo>
                <a:pt x="2711621" y="734993"/>
              </a:lnTo>
              <a:lnTo>
                <a:pt x="0" y="734993"/>
              </a:lnTo>
              <a:lnTo>
                <a:pt x="0" y="841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9BA87-F32C-4907-978C-76FA912E5773}">
      <dsp:nvSpPr>
        <dsp:cNvPr id="0" name=""/>
        <dsp:cNvSpPr/>
      </dsp:nvSpPr>
      <dsp:spPr>
        <a:xfrm>
          <a:off x="87757" y="201915"/>
          <a:ext cx="8328119" cy="1152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A496AB0-C471-4C58-B38D-CB83C73E41B2}">
      <dsp:nvSpPr>
        <dsp:cNvPr id="0" name=""/>
        <dsp:cNvSpPr/>
      </dsp:nvSpPr>
      <dsp:spPr>
        <a:xfrm>
          <a:off x="216027" y="323771"/>
          <a:ext cx="8328119" cy="11523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0" kern="1200" dirty="0"/>
        </a:p>
      </dsp:txBody>
      <dsp:txXfrm>
        <a:off x="216027" y="323771"/>
        <a:ext cx="8328119" cy="1152392"/>
      </dsp:txXfrm>
    </dsp:sp>
    <dsp:sp modelId="{F888AF58-92EF-4337-A402-539E19A020F2}">
      <dsp:nvSpPr>
        <dsp:cNvPr id="0" name=""/>
        <dsp:cNvSpPr/>
      </dsp:nvSpPr>
      <dsp:spPr>
        <a:xfrm>
          <a:off x="1" y="2196246"/>
          <a:ext cx="3080388" cy="104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985082-E34D-4889-818A-4D3D912951B8}">
      <dsp:nvSpPr>
        <dsp:cNvPr id="0" name=""/>
        <dsp:cNvSpPr/>
      </dsp:nvSpPr>
      <dsp:spPr>
        <a:xfrm>
          <a:off x="128270" y="2318102"/>
          <a:ext cx="3080388" cy="104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النتيجة المرحلية</a:t>
          </a:r>
          <a:r>
            <a:rPr lang="ar-M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: </a:t>
          </a:r>
          <a:r>
            <a:rPr lang="ar-SA" sz="18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تعزيز قدرة الفاعلين التربويين على جعل المساواة بين النساء والرجال ضمن الأولويات في ممارساتهم  </a:t>
          </a:r>
          <a:endParaRPr lang="fr-FR" sz="2000" b="1" kern="1200" dirty="0">
            <a:solidFill>
              <a:schemeClr val="dk1"/>
            </a:solidFill>
            <a:latin typeface="Traditional Arabic" pitchFamily="2" charset="-78"/>
            <a:ea typeface="+mn-ea"/>
            <a:cs typeface="Traditional Arabic" pitchFamily="2" charset="-78"/>
          </a:endParaRPr>
        </a:p>
      </dsp:txBody>
      <dsp:txXfrm>
        <a:off x="128270" y="2318102"/>
        <a:ext cx="3080388" cy="1043775"/>
      </dsp:txXfrm>
    </dsp:sp>
    <dsp:sp modelId="{105907E2-9C87-44A3-BD60-2F6CCFD8CB32}">
      <dsp:nvSpPr>
        <dsp:cNvPr id="0" name=""/>
        <dsp:cNvSpPr/>
      </dsp:nvSpPr>
      <dsp:spPr>
        <a:xfrm>
          <a:off x="3360467" y="2196246"/>
          <a:ext cx="2415959" cy="104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2DA268-CC41-4792-AE39-E37E24D8304C}">
      <dsp:nvSpPr>
        <dsp:cNvPr id="0" name=""/>
        <dsp:cNvSpPr/>
      </dsp:nvSpPr>
      <dsp:spPr>
        <a:xfrm>
          <a:off x="3488737" y="2318102"/>
          <a:ext cx="2415959" cy="104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النتيجة المرحلية</a:t>
          </a:r>
          <a:r>
            <a:rPr lang="ar-M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: 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تحسين </a:t>
          </a:r>
          <a:r>
            <a:rPr lang="ar-SA" sz="2000" b="1" kern="1200" dirty="0" err="1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نجاعة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 وفعالية النظام التربوي المغربي</a:t>
          </a:r>
          <a:endParaRPr lang="fr-FR" sz="2000" b="1" kern="1200" dirty="0">
            <a:solidFill>
              <a:schemeClr val="dk1"/>
            </a:solidFill>
            <a:latin typeface="Traditional Arabic" pitchFamily="2" charset="-78"/>
            <a:ea typeface="+mn-ea"/>
            <a:cs typeface="Traditional Arabic" pitchFamily="2" charset="-78"/>
          </a:endParaRPr>
        </a:p>
      </dsp:txBody>
      <dsp:txXfrm>
        <a:off x="3488737" y="2318102"/>
        <a:ext cx="2415959" cy="1043775"/>
      </dsp:txXfrm>
    </dsp:sp>
    <dsp:sp modelId="{91C56518-2305-4EE0-BE99-6E74F4C2DE9E}">
      <dsp:nvSpPr>
        <dsp:cNvPr id="0" name=""/>
        <dsp:cNvSpPr/>
      </dsp:nvSpPr>
      <dsp:spPr>
        <a:xfrm>
          <a:off x="6016332" y="2196246"/>
          <a:ext cx="2568366" cy="10167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653646-4BDD-4ED0-B1DC-8D4163BC7275}">
      <dsp:nvSpPr>
        <dsp:cNvPr id="0" name=""/>
        <dsp:cNvSpPr/>
      </dsp:nvSpPr>
      <dsp:spPr>
        <a:xfrm>
          <a:off x="6144601" y="2318102"/>
          <a:ext cx="2568366" cy="10167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النتيجة المرحلية </a:t>
          </a:r>
          <a:r>
            <a:rPr lang="ar-M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: 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دعم التزام الإدارة</a:t>
          </a:r>
          <a:r>
            <a:rPr lang="ar-M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 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وشركائها </a:t>
          </a:r>
          <a:r>
            <a:rPr lang="ar-M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من اجل</a:t>
          </a:r>
          <a:r>
            <a:rPr lang="ar-SA" sz="2000" b="1" kern="1200" dirty="0" smtClean="0">
              <a:solidFill>
                <a:schemeClr val="dk1"/>
              </a:solidFill>
              <a:latin typeface="Traditional Arabic" pitchFamily="2" charset="-78"/>
              <a:ea typeface="+mn-ea"/>
              <a:cs typeface="Traditional Arabic" pitchFamily="2" charset="-78"/>
            </a:rPr>
            <a:t> التنمية المدرسية محليا</a:t>
          </a:r>
          <a:r>
            <a:rPr lang="ar-SA" sz="1600" b="1" kern="1200" dirty="0" smtClean="0"/>
            <a:t> </a:t>
          </a:r>
          <a:endParaRPr lang="fr-FR" sz="1600" b="1" kern="1200" dirty="0"/>
        </a:p>
      </dsp:txBody>
      <dsp:txXfrm>
        <a:off x="6144601" y="2318102"/>
        <a:ext cx="2568366" cy="101676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1D6E8-90C9-4FF2-BAEE-11ADF0330A79}">
      <dsp:nvSpPr>
        <dsp:cNvPr id="0" name=""/>
        <dsp:cNvSpPr/>
      </dsp:nvSpPr>
      <dsp:spPr>
        <a:xfrm rot="16200000">
          <a:off x="-595950" y="595950"/>
          <a:ext cx="3658728" cy="2466826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عدة لتتبع وتقويم مشاريع المؤسسات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595950" y="595950"/>
        <a:ext cx="3658728" cy="2466826"/>
      </dsp:txXfrm>
    </dsp:sp>
    <dsp:sp modelId="{2BC2018E-4A6F-4C3A-B571-E860DA4112AC}">
      <dsp:nvSpPr>
        <dsp:cNvPr id="0" name=""/>
        <dsp:cNvSpPr/>
      </dsp:nvSpPr>
      <dsp:spPr>
        <a:xfrm rot="16200000">
          <a:off x="2006597" y="595950"/>
          <a:ext cx="3658728" cy="2466826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دعم قدرات تدبير المشاريع ل </a:t>
          </a:r>
          <a:r>
            <a:rPr lang="ar-MA" sz="1800" b="1" kern="1200" smtClean="0">
              <a:latin typeface="Traditional Arabic" pitchFamily="2" charset="-78"/>
              <a:ea typeface="+mn-ea"/>
              <a:cs typeface="+mn-cs"/>
            </a:rPr>
            <a:t>9705</a:t>
          </a:r>
          <a:r>
            <a:rPr lang="ar-MA" sz="1800" b="1" kern="120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رئيس مؤسسة تعليمية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2006597" y="595950"/>
        <a:ext cx="3658728" cy="2466826"/>
      </dsp:txXfrm>
    </dsp:sp>
    <dsp:sp modelId="{5678AC00-28A3-4E14-9EB1-E0E2F7815E82}">
      <dsp:nvSpPr>
        <dsp:cNvPr id="0" name=""/>
        <dsp:cNvSpPr/>
      </dsp:nvSpPr>
      <dsp:spPr>
        <a:xfrm rot="16200000">
          <a:off x="4961181" y="518129"/>
          <a:ext cx="3035975" cy="2466826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تقديم الدعم التقني لبلورة وإنجاز مشاريع المؤسسات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4961181" y="518129"/>
        <a:ext cx="3035975" cy="246682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1D6E8-90C9-4FF2-BAEE-11ADF0330A79}">
      <dsp:nvSpPr>
        <dsp:cNvPr id="0" name=""/>
        <dsp:cNvSpPr/>
      </dsp:nvSpPr>
      <dsp:spPr>
        <a:xfrm rot="16200000">
          <a:off x="-789019" y="789019"/>
          <a:ext cx="4230802" cy="265276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إرساء عدة لتتبع وتقويم مخططات التكوين.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-789019" y="789019"/>
        <a:ext cx="4230802" cy="2652763"/>
      </dsp:txXfrm>
    </dsp:sp>
    <dsp:sp modelId="{2BC2018E-4A6F-4C3A-B571-E860DA4112AC}">
      <dsp:nvSpPr>
        <dsp:cNvPr id="0" name=""/>
        <dsp:cNvSpPr/>
      </dsp:nvSpPr>
      <dsp:spPr>
        <a:xfrm rot="16200000">
          <a:off x="2009697" y="789019"/>
          <a:ext cx="4230802" cy="265276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dirty="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تكوين نواة من  </a:t>
          </a:r>
          <a:r>
            <a:rPr lang="ar-MA" sz="1600" b="1" kern="1200" dirty="0" smtClean="0">
              <a:latin typeface="Traditional Arabic" pitchFamily="2" charset="-78"/>
              <a:ea typeface="+mn-ea"/>
              <a:cs typeface="+mn-cs"/>
            </a:rPr>
            <a:t>20</a:t>
          </a:r>
          <a:r>
            <a:rPr lang="ar-MA" sz="16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خبير في هندسة التكوين وتأهيل </a:t>
          </a:r>
          <a:r>
            <a:rPr lang="ar-MA" sz="1600" b="1" kern="1200" dirty="0" smtClean="0">
              <a:latin typeface="Traditional Arabic" pitchFamily="2" charset="-78"/>
              <a:ea typeface="+mn-ea"/>
              <a:cs typeface="+mn-cs"/>
            </a:rPr>
            <a:t>80</a:t>
          </a:r>
          <a:r>
            <a:rPr lang="ar-MA" sz="20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 </a:t>
          </a:r>
          <a:r>
            <a:rPr lang="ar-MA" sz="2400" b="1" kern="1200" dirty="0" smtClean="0">
              <a:latin typeface="Traditional Arabic" pitchFamily="2" charset="-78"/>
              <a:ea typeface="+mn-ea"/>
              <a:cs typeface="Sultan normal" pitchFamily="2" charset="-78"/>
            </a:rPr>
            <a:t>مكون في المراكز الجهوية لمهن التربية والتكوين؛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2009697" y="789019"/>
        <a:ext cx="4230802" cy="2652763"/>
      </dsp:txXfrm>
    </dsp:sp>
    <dsp:sp modelId="{5678AC00-28A3-4E14-9EB1-E0E2F7815E82}">
      <dsp:nvSpPr>
        <dsp:cNvPr id="0" name=""/>
        <dsp:cNvSpPr/>
      </dsp:nvSpPr>
      <dsp:spPr>
        <a:xfrm rot="16200000">
          <a:off x="5212199" y="699030"/>
          <a:ext cx="3510677" cy="265276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smtClean="0">
              <a:ea typeface="Calibri"/>
              <a:cs typeface="Sultan normal" pitchFamily="2" charset="-78"/>
              <a:sym typeface="Wingdings"/>
            </a:rPr>
            <a:t></a:t>
          </a:r>
          <a:r>
            <a:rPr lang="ar-MA" sz="2400" b="1" kern="1200" smtClean="0">
              <a:ea typeface="Calibri"/>
              <a:cs typeface="Sultan normal" pitchFamily="2" charset="-78"/>
              <a:sym typeface="Wingdings"/>
            </a:rPr>
            <a:t> </a:t>
          </a:r>
          <a:r>
            <a:rPr lang="ar-MA" sz="2400" b="1" kern="1200" smtClean="0">
              <a:latin typeface="Traditional Arabic" pitchFamily="2" charset="-78"/>
              <a:ea typeface="+mn-ea"/>
              <a:cs typeface="Sultan normal" pitchFamily="2" charset="-78"/>
            </a:rPr>
            <a:t>بلورة وإنجاز مخططات تكوينية لتعزيز القدرات التدبيرية لرؤساء المؤسسات؛</a:t>
          </a:r>
          <a:endParaRPr lang="ar-MA" sz="2400" b="1" kern="1200" dirty="0">
            <a:latin typeface="Traditional Arabic" pitchFamily="2" charset="-78"/>
            <a:ea typeface="+mn-ea"/>
            <a:cs typeface="Sultan normal" pitchFamily="2" charset="-78"/>
          </a:endParaRPr>
        </a:p>
      </dsp:txBody>
      <dsp:txXfrm rot="16200000">
        <a:off x="5212199" y="699030"/>
        <a:ext cx="3510677" cy="2652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1D6B5-9E14-4DA9-82FA-EE96C238EC7B}" type="datetimeFigureOut">
              <a:rPr lang="fr-FR" smtClean="0"/>
              <a:pPr/>
              <a:t>29/10/2012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6DFA9-2647-461C-BFFA-799E06D4BC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47872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18F2E-CDD5-48C8-956C-D7BC3BCD9205}" type="datetimeFigureOut">
              <a:rPr lang="fr-FR" smtClean="0"/>
              <a:pPr/>
              <a:t>29/10/2012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31F31-CC34-457D-BADB-F743EF3294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16886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13447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11759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06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482757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89264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426284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928240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72464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892644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892644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7061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68287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98341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469129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76794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33239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33200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1398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72414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87916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36172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31F31-CC34-457D-BADB-F743EF32947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24702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3"/>
          </p:nvPr>
        </p:nvSpPr>
        <p:spPr>
          <a:xfrm>
            <a:off x="539750" y="2060848"/>
            <a:ext cx="8280400" cy="2735684"/>
          </a:xfrm>
        </p:spPr>
        <p:txBody>
          <a:bodyPr anchor="ctr">
            <a:normAutofit/>
          </a:bodyPr>
          <a:lstStyle>
            <a:lvl1pPr algn="ctr">
              <a:buFontTx/>
              <a:buNone/>
              <a:defRPr sz="4000" b="1">
                <a:latin typeface="+mn-lt"/>
                <a:cs typeface="AL-Mohanad Bold" pitchFamily="2" charset="-78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-12484"/>
            <a:ext cx="9144000" cy="921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22960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497910"/>
            <a:ext cx="683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FF0000"/>
                </a:solidFill>
              </a:defRPr>
            </a:lvl1pPr>
          </a:lstStyle>
          <a:p>
            <a:fld id="{D3E04377-CB08-45BC-BBE7-7847619855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ndir un rectangle avec un coin diagonal 1"/>
          <p:cNvSpPr/>
          <p:nvPr/>
        </p:nvSpPr>
        <p:spPr>
          <a:xfrm>
            <a:off x="395536" y="3645024"/>
            <a:ext cx="7945833" cy="197276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323528" y="3501008"/>
            <a:ext cx="8505978" cy="20088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179388" lvl="0" indent="12700" algn="ctr" rtl="1">
              <a:spcBef>
                <a:spcPct val="20000"/>
              </a:spcBef>
              <a:defRPr/>
            </a:pPr>
            <a:r>
              <a:rPr lang="ar-MA" sz="4800" dirty="0" smtClean="0">
                <a:solidFill>
                  <a:schemeClr val="bg1"/>
                </a:solidFill>
                <a:ea typeface="Calibri"/>
                <a:cs typeface="Sultan normal" pitchFamily="2" charset="-78"/>
                <a:sym typeface="Arial" pitchFamily="34" charset="0"/>
              </a:rPr>
              <a:t>مشروع دعم تدبير </a:t>
            </a:r>
          </a:p>
          <a:p>
            <a:pPr marL="179388" lvl="0" indent="12700" algn="ctr" rtl="1">
              <a:spcBef>
                <a:spcPct val="20000"/>
              </a:spcBef>
              <a:defRPr/>
            </a:pPr>
            <a:r>
              <a:rPr lang="ar-MA" sz="4800" dirty="0" smtClean="0">
                <a:solidFill>
                  <a:schemeClr val="bg1"/>
                </a:solidFill>
                <a:ea typeface="Calibri"/>
                <a:cs typeface="Sultan normal" pitchFamily="2" charset="-78"/>
                <a:sym typeface="Arial" pitchFamily="34" charset="0"/>
              </a:rPr>
              <a:t>المؤسسات التعليمية بالمغرب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24744"/>
            <a:ext cx="276549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 5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2664296" cy="2448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المبادئ الموجهة الرئيسية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10</a:t>
            </a:fld>
            <a:endParaRPr lang="fr-FR" sz="20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9543840"/>
              </p:ext>
            </p:extLst>
          </p:nvPr>
        </p:nvGraphicFramePr>
        <p:xfrm>
          <a:off x="395536" y="1268760"/>
          <a:ext cx="8424936" cy="47006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09667"/>
                <a:gridCol w="2615269"/>
              </a:tblGrid>
              <a:tr h="93001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0" dirty="0" smtClean="0">
                          <a:cs typeface="Sultan normal" pitchFamily="2" charset="-78"/>
                        </a:rPr>
                        <a:t> مضامين مرتبطة أساسا بقيادة مشروع المؤسسة</a:t>
                      </a:r>
                      <a:endParaRPr lang="fr-FR" sz="2400" b="0" dirty="0" smtClean="0">
                        <a:solidFill>
                          <a:schemeClr val="tx1"/>
                        </a:solidFill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fr-FR" sz="2400" b="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b="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b="0" dirty="0" smtClean="0">
                          <a:cs typeface="Sultan normal" pitchFamily="2" charset="-78"/>
                        </a:rPr>
                        <a:t>أولويات التكوين</a:t>
                      </a:r>
                      <a:endParaRPr lang="fr-FR" sz="2400" b="0" dirty="0" smtClean="0">
                        <a:solidFill>
                          <a:schemeClr val="tx1"/>
                        </a:solidFill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  <a:tr h="897146">
                <a:tc>
                  <a:txBody>
                    <a:bodyPr/>
                    <a:lstStyle/>
                    <a:p>
                      <a:pPr lvl="0" algn="r" rtl="1"/>
                      <a:r>
                        <a:rPr lang="ar-MA" sz="2400" b="0" dirty="0" smtClean="0">
                          <a:cs typeface="Sultan normal" pitchFamily="2" charset="-78"/>
                        </a:rPr>
                        <a:t>إعمال مبدأ المناصفة </a:t>
                      </a:r>
                      <a:endParaRPr lang="fr-FR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fr-FR" sz="2400" b="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b="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b="0" dirty="0" smtClean="0">
                          <a:cs typeface="Sultan normal" pitchFamily="2" charset="-78"/>
                        </a:rPr>
                        <a:t>انتقاء رؤساء المؤسسات</a:t>
                      </a:r>
                      <a:endParaRPr lang="fr-FR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  <a:tr h="83713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0" dirty="0" smtClean="0">
                          <a:cs typeface="Sultan normal" pitchFamily="2" charset="-78"/>
                        </a:rPr>
                        <a:t>الارتقاء بالممارسات التقويمية بهدف التطوير المهني</a:t>
                      </a:r>
                      <a:endParaRPr lang="fr-FR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fr-FR" sz="2400" b="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b="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b="0" dirty="0" smtClean="0">
                          <a:cs typeface="Sultan normal" pitchFamily="2" charset="-78"/>
                        </a:rPr>
                        <a:t>تقويم الأداء </a:t>
                      </a:r>
                      <a:endParaRPr lang="fr-FR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  <a:tr h="100855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0" dirty="0" smtClean="0">
                          <a:cs typeface="Sultan normal" pitchFamily="2" charset="-78"/>
                        </a:rPr>
                        <a:t>دعم تنظيم مهنة الإدارة التربوية</a:t>
                      </a:r>
                      <a:endParaRPr lang="fr-FR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b="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b="0" dirty="0" err="1" smtClean="0">
                          <a:cs typeface="Sultan normal" pitchFamily="2" charset="-78"/>
                        </a:rPr>
                        <a:t>مهننة</a:t>
                      </a:r>
                      <a:r>
                        <a:rPr lang="ar-MA" sz="2400" b="0" dirty="0" smtClean="0">
                          <a:cs typeface="Sultan normal" pitchFamily="2" charset="-78"/>
                        </a:rPr>
                        <a:t> الإدارة التربوية</a:t>
                      </a:r>
                      <a:endParaRPr lang="fr-FR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  <a:tr h="102779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0" dirty="0" smtClean="0">
                          <a:cs typeface="Sultan normal" pitchFamily="2" charset="-78"/>
                        </a:rPr>
                        <a:t>إحداث شبكات لرؤساء المؤسسات داخل كل منطقة تربوية لتبادل الخبرات ضمن ”جماعات الممارسات المهنية“</a:t>
                      </a:r>
                      <a:endParaRPr lang="ar-MA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b="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b="0" dirty="0" smtClean="0">
                          <a:cs typeface="Sultan normal" pitchFamily="2" charset="-78"/>
                        </a:rPr>
                        <a:t>التشبيك </a:t>
                      </a:r>
                      <a:endParaRPr lang="fr-FR" sz="2400" b="0" dirty="0" smtClean="0">
                        <a:latin typeface="Traditional Arabic" pitchFamily="2" charset="-78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 النموذج المعتمد لبنية توزيع المهام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1800" smtClean="0">
                <a:cs typeface="Sultan normal" pitchFamily="2" charset="-78"/>
              </a:rPr>
              <a:pPr/>
              <a:t>11</a:t>
            </a:fld>
            <a:endParaRPr lang="fr-FR" sz="1800" dirty="0">
              <a:cs typeface="Sultan normal" pitchFamily="2" charset="-78"/>
            </a:endParaRP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="" xmlns:p14="http://schemas.microsoft.com/office/powerpoint/2010/main" val="2565953164"/>
              </p:ext>
            </p:extLst>
          </p:nvPr>
        </p:nvGraphicFramePr>
        <p:xfrm>
          <a:off x="225135" y="620688"/>
          <a:ext cx="871296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angle à coins arrondis 10"/>
          <p:cNvSpPr/>
          <p:nvPr/>
        </p:nvSpPr>
        <p:spPr>
          <a:xfrm>
            <a:off x="6983889" y="4108230"/>
            <a:ext cx="1960170" cy="24171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r" rtl="1"/>
            <a:r>
              <a:rPr lang="ar-SA" sz="1600" b="1" dirty="0" smtClean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النتيجة قريبة المدى 100: مشروع</a:t>
            </a:r>
            <a:r>
              <a:rPr lang="ar-MA" sz="1600" b="1" dirty="0" smtClean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r>
              <a:rPr lang="ar-SA" sz="1600" b="1" dirty="0" smtClean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المؤسسة</a:t>
            </a:r>
            <a:r>
              <a:rPr lang="ar-MA" sz="1600" b="1" dirty="0" smtClean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.</a:t>
            </a:r>
          </a:p>
          <a:p>
            <a:pPr algn="r" rtl="1"/>
            <a:r>
              <a:rPr lang="fr-FR" sz="1600" b="1" dirty="0" smtClean="0">
                <a:latin typeface="Traditional Arabic" pitchFamily="2" charset="-78"/>
                <a:cs typeface="Sultan normal" pitchFamily="2" charset="-78"/>
              </a:rPr>
              <a:t>-</a:t>
            </a:r>
            <a:r>
              <a:rPr lang="ar-SA" sz="1600" b="1" dirty="0" smtClean="0">
                <a:latin typeface="Traditional Arabic" pitchFamily="2" charset="-78"/>
                <a:cs typeface="Sultan normal" pitchFamily="2" charset="-78"/>
              </a:rPr>
              <a:t>تحس</a:t>
            </a:r>
            <a:r>
              <a:rPr lang="ar-MA" sz="1600" b="1" dirty="0" smtClean="0">
                <a:latin typeface="Traditional Arabic" pitchFamily="2" charset="-78"/>
                <a:cs typeface="Sultan normal" pitchFamily="2" charset="-78"/>
              </a:rPr>
              <a:t>ي</a:t>
            </a:r>
            <a:r>
              <a:rPr lang="ar-SA" sz="1600" b="1" dirty="0" smtClean="0">
                <a:latin typeface="Traditional Arabic" pitchFamily="2" charset="-78"/>
                <a:cs typeface="Sultan normal" pitchFamily="2" charset="-78"/>
              </a:rPr>
              <a:t>ن   تدبير  </a:t>
            </a:r>
            <a:r>
              <a:rPr lang="ar-SA" sz="1600" b="1" dirty="0" err="1" smtClean="0">
                <a:latin typeface="Traditional Arabic" pitchFamily="2" charset="-78"/>
                <a:cs typeface="Sultan normal" pitchFamily="2" charset="-78"/>
              </a:rPr>
              <a:t>المؤسات</a:t>
            </a:r>
            <a:r>
              <a:rPr lang="ar-SA" sz="1600" b="1" dirty="0" smtClean="0">
                <a:latin typeface="Traditional Arabic" pitchFamily="2" charset="-78"/>
                <a:cs typeface="Sultan normal" pitchFamily="2" charset="-78"/>
              </a:rPr>
              <a:t>  التعليمية  من خلال بلورة واعتماد وتنفيذ مشاريع المؤسس</a:t>
            </a:r>
            <a:r>
              <a:rPr lang="ar-MA" sz="1600" b="1" dirty="0" err="1" smtClean="0">
                <a:latin typeface="Traditional Arabic" pitchFamily="2" charset="-78"/>
                <a:cs typeface="Sultan normal" pitchFamily="2" charset="-78"/>
              </a:rPr>
              <a:t>ات</a:t>
            </a:r>
            <a:r>
              <a:rPr lang="ar-SA" sz="1600" b="1" dirty="0" smtClean="0">
                <a:latin typeface="Traditional Arabic" pitchFamily="2" charset="-78"/>
                <a:cs typeface="Sultan normal" pitchFamily="2" charset="-78"/>
              </a:rPr>
              <a:t> </a:t>
            </a:r>
            <a:endParaRPr lang="fr-FR" sz="1600" b="1" dirty="0">
              <a:latin typeface="Traditional Arabic" pitchFamily="2" charset="-78"/>
              <a:cs typeface="Sultan normal" pitchFamily="2" charset="-78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800822" y="4108230"/>
            <a:ext cx="2095028" cy="24171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r" rtl="1"/>
            <a:r>
              <a:rPr lang="ar-S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النتيجة قريبة المدى 200: تقوية  القدرات </a:t>
            </a:r>
            <a:r>
              <a:rPr lang="ar-SA" sz="1600" b="1" dirty="0" err="1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التدبيرية</a:t>
            </a:r>
            <a:r>
              <a:rPr lang="ar-S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 لمديرات ومديري المؤسسات التعليمية</a:t>
            </a:r>
            <a:r>
              <a:rPr lang="ar-M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.</a:t>
            </a:r>
            <a:r>
              <a:rPr lang="ar-S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endParaRPr lang="ar-MA" sz="1600" b="1" dirty="0">
              <a:solidFill>
                <a:srgbClr val="FF0000"/>
              </a:solidFill>
              <a:latin typeface="Traditional Arabic" pitchFamily="2" charset="-78"/>
              <a:cs typeface="Sultan normal" pitchFamily="2" charset="-78"/>
            </a:endParaRPr>
          </a:p>
          <a:p>
            <a:pPr algn="r" rtl="1"/>
            <a:r>
              <a:rPr lang="fr-FR" sz="1600" b="1" dirty="0" smtClean="0">
                <a:latin typeface="Traditional Arabic" pitchFamily="2" charset="-78"/>
                <a:cs typeface="Sultan normal" pitchFamily="2" charset="-78"/>
              </a:rPr>
              <a:t>-</a:t>
            </a:r>
            <a:r>
              <a:rPr lang="ar-SA" sz="1600" b="1" dirty="0" smtClean="0">
                <a:latin typeface="Traditional Arabic" pitchFamily="2" charset="-78"/>
                <a:cs typeface="Sultan normal" pitchFamily="2" charset="-78"/>
              </a:rPr>
              <a:t>تحسين </a:t>
            </a:r>
            <a:r>
              <a:rPr lang="ar-SA" sz="1600" b="1" dirty="0">
                <a:latin typeface="Traditional Arabic" pitchFamily="2" charset="-78"/>
                <a:cs typeface="Sultan normal" pitchFamily="2" charset="-78"/>
              </a:rPr>
              <a:t>القدرات التدبيرية لمديرات ومديري المؤسسات التعليمية</a:t>
            </a:r>
            <a:endParaRPr lang="fr-FR" sz="1600" b="1" dirty="0">
              <a:latin typeface="Traditional Arabic" pitchFamily="2" charset="-78"/>
              <a:cs typeface="Sultan normal" pitchFamily="2" charset="-78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483768" y="4115056"/>
            <a:ext cx="2222054" cy="2410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r" rtl="1"/>
            <a:r>
              <a:rPr lang="ar-S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النتيجة قريبة المدى  300: انتقاء وتقويم مديرات ومديري المؤسسات التعليمية.        </a:t>
            </a:r>
            <a:endParaRPr lang="ar-MA" sz="1600" b="1" dirty="0">
              <a:solidFill>
                <a:srgbClr val="FF0000"/>
              </a:solidFill>
              <a:latin typeface="Traditional Arabic" pitchFamily="2" charset="-78"/>
              <a:cs typeface="Sultan normal" pitchFamily="2" charset="-78"/>
            </a:endParaRPr>
          </a:p>
          <a:p>
            <a:pPr algn="r" rtl="1"/>
            <a:r>
              <a:rPr lang="fr-FR" sz="1600" b="1" dirty="0">
                <a:latin typeface="Traditional Arabic" pitchFamily="2" charset="-78"/>
                <a:cs typeface="Sultan normal" pitchFamily="2" charset="-78"/>
              </a:rPr>
              <a:t>-</a:t>
            </a:r>
            <a:r>
              <a:rPr lang="ar-SA" sz="1600" b="1" dirty="0">
                <a:latin typeface="Traditional Arabic" pitchFamily="2" charset="-78"/>
                <a:cs typeface="Sultan normal" pitchFamily="2" charset="-78"/>
              </a:rPr>
              <a:t>الرفع من القدرات التدبيرية لمدبري الموارد البشرية  باعتمادهم مساطر وأدوات جديدة في انتقاء وتقويم </a:t>
            </a:r>
            <a:r>
              <a:rPr lang="ar-MA" sz="1600" b="1" dirty="0" err="1">
                <a:latin typeface="Traditional Arabic" pitchFamily="2" charset="-78"/>
                <a:cs typeface="Sultan normal" pitchFamily="2" charset="-78"/>
              </a:rPr>
              <a:t>ال</a:t>
            </a:r>
            <a:r>
              <a:rPr lang="ar-SA" sz="1600" b="1" dirty="0">
                <a:latin typeface="Traditional Arabic" pitchFamily="2" charset="-78"/>
                <a:cs typeface="Sultan normal" pitchFamily="2" charset="-78"/>
              </a:rPr>
              <a:t>مديرات </a:t>
            </a:r>
            <a:r>
              <a:rPr lang="ar-SA" sz="1600" b="1" dirty="0" err="1">
                <a:latin typeface="Traditional Arabic" pitchFamily="2" charset="-78"/>
                <a:cs typeface="Sultan normal" pitchFamily="2" charset="-78"/>
              </a:rPr>
              <a:t>و</a:t>
            </a:r>
            <a:r>
              <a:rPr lang="ar-MA" sz="1600" b="1" dirty="0" err="1">
                <a:latin typeface="Traditional Arabic" pitchFamily="2" charset="-78"/>
                <a:cs typeface="Sultan normal" pitchFamily="2" charset="-78"/>
              </a:rPr>
              <a:t>ال</a:t>
            </a:r>
            <a:r>
              <a:rPr lang="ar-SA" sz="1600" b="1" dirty="0">
                <a:latin typeface="Traditional Arabic" pitchFamily="2" charset="-78"/>
                <a:cs typeface="Sultan normal" pitchFamily="2" charset="-78"/>
              </a:rPr>
              <a:t>مديري</a:t>
            </a:r>
            <a:r>
              <a:rPr lang="ar-MA" sz="1600" b="1" dirty="0">
                <a:latin typeface="Traditional Arabic" pitchFamily="2" charset="-78"/>
                <a:cs typeface="Sultan normal" pitchFamily="2" charset="-78"/>
              </a:rPr>
              <a:t>ن</a:t>
            </a:r>
            <a:endParaRPr lang="fr-FR" sz="1600" b="1" dirty="0">
              <a:latin typeface="Traditional Arabic" pitchFamily="2" charset="-78"/>
              <a:cs typeface="Sultan normal" pitchFamily="2" charset="-78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10710" y="4115056"/>
            <a:ext cx="2261964" cy="2410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r" rtl="1"/>
            <a:r>
              <a:rPr lang="ar-S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النتيجة قريبة المدى  400: المساواة بين النساء</a:t>
            </a:r>
            <a:r>
              <a:rPr lang="ar-M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r>
              <a:rPr lang="ar-SA" sz="1600" b="1" dirty="0">
                <a:solidFill>
                  <a:srgbClr val="FF0000"/>
                </a:solidFill>
                <a:latin typeface="Traditional Arabic" pitchFamily="2" charset="-78"/>
                <a:cs typeface="Sultan normal" pitchFamily="2" charset="-78"/>
              </a:rPr>
              <a:t>والرجال. </a:t>
            </a:r>
            <a:endParaRPr lang="ar-MA" sz="1600" b="1" dirty="0">
              <a:solidFill>
                <a:srgbClr val="FF0000"/>
              </a:solidFill>
              <a:latin typeface="Traditional Arabic" pitchFamily="2" charset="-78"/>
              <a:cs typeface="Sultan normal" pitchFamily="2" charset="-78"/>
            </a:endParaRPr>
          </a:p>
          <a:p>
            <a:pPr algn="r" rtl="1"/>
            <a:r>
              <a:rPr lang="fr-FR" sz="1600" b="1" dirty="0" smtClean="0">
                <a:latin typeface="Traditional Arabic" pitchFamily="2" charset="-78"/>
                <a:cs typeface="Sultan normal" pitchFamily="2" charset="-78"/>
              </a:rPr>
              <a:t>-</a:t>
            </a:r>
            <a:r>
              <a:rPr lang="ar-SA" sz="1600" b="1" dirty="0" smtClean="0">
                <a:latin typeface="Traditional Arabic" pitchFamily="2" charset="-78"/>
                <a:cs typeface="Sultan normal" pitchFamily="2" charset="-78"/>
              </a:rPr>
              <a:t>دعم </a:t>
            </a:r>
            <a:r>
              <a:rPr lang="ar-SA" sz="1600" b="1" dirty="0">
                <a:latin typeface="Traditional Arabic" pitchFamily="2" charset="-78"/>
                <a:cs typeface="Sultan normal" pitchFamily="2" charset="-78"/>
              </a:rPr>
              <a:t>بعد المساواة  في مشاريع المؤسسات بالرفع من تمدرس الفتيات ومن ولوج النساء مواقع القرار في المنظومة التربوية</a:t>
            </a:r>
            <a:endParaRPr lang="fr-FR" sz="1600" b="1" dirty="0">
              <a:latin typeface="Traditional Arabic" pitchFamily="2" charset="-78"/>
              <a:cs typeface="Sultan normal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1002" y="1285860"/>
            <a:ext cx="7920880" cy="70788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النتيجة </a:t>
            </a:r>
            <a:r>
              <a:rPr lang="ar-SA" sz="2000" b="1" dirty="0" err="1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ا</a:t>
            </a:r>
            <a:r>
              <a:rPr lang="ar-M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لمنشودة:</a:t>
            </a:r>
            <a:r>
              <a:rPr lang="ar-S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r>
              <a:rPr lang="ar-M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r>
              <a:rPr lang="ar-MA" sz="2000" b="1" dirty="0" err="1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تح</a:t>
            </a:r>
            <a:r>
              <a:rPr lang="ar-S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سين جودة التربية بالنسبة للتلميذات و</a:t>
            </a:r>
            <a:r>
              <a:rPr lang="ar-M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r>
              <a:rPr lang="ar-S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التلاميذ</a:t>
            </a:r>
            <a:r>
              <a:rPr lang="ar-M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r>
              <a:rPr lang="ar-S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المسجلين بالتعليم الأساسي مما يؤهلهم للمساهمة في</a:t>
            </a:r>
            <a:r>
              <a:rPr lang="ar-M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 الاقتصاد</a:t>
            </a:r>
            <a:r>
              <a:rPr lang="ar-S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 </a:t>
            </a:r>
            <a:r>
              <a:rPr lang="ar-M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القائم على </a:t>
            </a:r>
            <a:r>
              <a:rPr lang="ar-SA" sz="2000" b="1" dirty="0" smtClean="0">
                <a:solidFill>
                  <a:srgbClr val="C00000"/>
                </a:solidFill>
                <a:latin typeface="Traditional Arabic" pitchFamily="2" charset="-78"/>
                <a:cs typeface="Sultan normal" pitchFamily="2" charset="-78"/>
              </a:rPr>
              <a:t>المعرفة</a:t>
            </a:r>
            <a:endParaRPr lang="fr-FR" sz="2000" b="1" dirty="0">
              <a:solidFill>
                <a:srgbClr val="C00000"/>
              </a:solidFill>
              <a:latin typeface="Traditional Arabic" pitchFamily="2" charset="-78"/>
              <a:cs typeface="Sultan normal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المكون الأول: مشروع المؤسسة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12</a:t>
            </a:fld>
            <a:endParaRPr lang="fr-FR" sz="20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126980374"/>
              </p:ext>
            </p:extLst>
          </p:nvPr>
        </p:nvGraphicFramePr>
        <p:xfrm>
          <a:off x="642910" y="1714488"/>
          <a:ext cx="7772400" cy="3658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91440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sz="4000" b="1" dirty="0">
                <a:solidFill>
                  <a:schemeClr val="bg1"/>
                </a:solidFill>
                <a:cs typeface="Sultan normal" pitchFamily="2" charset="-78"/>
              </a:rPr>
              <a:t>المكون الثاني: تعزيز القدرات </a:t>
            </a:r>
            <a:r>
              <a:rPr lang="ar-MA" sz="4000" b="1" dirty="0" err="1">
                <a:solidFill>
                  <a:schemeClr val="bg1"/>
                </a:solidFill>
                <a:cs typeface="Sultan normal" pitchFamily="2" charset="-78"/>
              </a:rPr>
              <a:t>التدبيرية</a:t>
            </a:r>
            <a:r>
              <a:rPr lang="ar-MA" sz="4000" b="1" dirty="0">
                <a:solidFill>
                  <a:schemeClr val="bg1"/>
                </a:solidFill>
                <a:cs typeface="Sultan normal" pitchFamily="2" charset="-78"/>
              </a:rPr>
              <a:t> للمديرين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13</a:t>
            </a:fld>
            <a:endParaRPr lang="fr-FR" sz="20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2590023482"/>
              </p:ext>
            </p:extLst>
          </p:nvPr>
        </p:nvGraphicFramePr>
        <p:xfrm>
          <a:off x="357158" y="1412776"/>
          <a:ext cx="8358246" cy="4230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sz="3600" b="1" dirty="0">
                <a:solidFill>
                  <a:schemeClr val="bg1"/>
                </a:solidFill>
                <a:cs typeface="Sultan normal" pitchFamily="2" charset="-78"/>
              </a:rPr>
              <a:t>المكون الثالث:تدبير عملية انتقاء وتقويم الموارد البشرية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14</a:t>
            </a:fld>
            <a:endParaRPr lang="fr-FR" sz="20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1377845280"/>
              </p:ext>
            </p:extLst>
          </p:nvPr>
        </p:nvGraphicFramePr>
        <p:xfrm>
          <a:off x="571472" y="1643050"/>
          <a:ext cx="7858180" cy="3874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المكون الرابع: المناصفة بين الإناث والذكور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15</a:t>
            </a:fld>
            <a:endParaRPr lang="fr-FR" sz="20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3324301711"/>
              </p:ext>
            </p:extLst>
          </p:nvPr>
        </p:nvGraphicFramePr>
        <p:xfrm>
          <a:off x="1142976" y="1660720"/>
          <a:ext cx="7286676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آليات وبنيات التدبير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16</a:t>
            </a:fld>
            <a:endParaRPr lang="fr-FR" sz="20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2031551592"/>
              </p:ext>
            </p:extLst>
          </p:nvPr>
        </p:nvGraphicFramePr>
        <p:xfrm>
          <a:off x="323528" y="980728"/>
          <a:ext cx="8352928" cy="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06804329"/>
              </p:ext>
            </p:extLst>
          </p:nvPr>
        </p:nvGraphicFramePr>
        <p:xfrm>
          <a:off x="323528" y="1772816"/>
          <a:ext cx="835292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91440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sz="4000" b="1" dirty="0" smtClean="0">
                <a:solidFill>
                  <a:schemeClr val="bg1"/>
                </a:solidFill>
                <a:cs typeface="Sultan normal" pitchFamily="2" charset="-78"/>
              </a:rPr>
              <a:t>تصريف مواكبة القرب</a:t>
            </a:r>
            <a:endParaRPr lang="ar-MA" sz="4000" b="1" dirty="0">
              <a:solidFill>
                <a:schemeClr val="bg1"/>
              </a:solidFill>
              <a:cs typeface="Sultan normal" pitchFamily="2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17</a:t>
            </a:fld>
            <a:endParaRPr lang="fr-FR" sz="20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2590023482"/>
              </p:ext>
            </p:extLst>
          </p:nvPr>
        </p:nvGraphicFramePr>
        <p:xfrm>
          <a:off x="357158" y="1412776"/>
          <a:ext cx="8358246" cy="4230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91440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sz="4000" b="1" dirty="0" smtClean="0">
                <a:solidFill>
                  <a:schemeClr val="bg1"/>
                </a:solidFill>
                <a:cs typeface="Sultan normal" pitchFamily="2" charset="-78"/>
              </a:rPr>
              <a:t>تصريف مواكبة القرب</a:t>
            </a:r>
            <a:endParaRPr lang="ar-MA" sz="4000" b="1" dirty="0">
              <a:solidFill>
                <a:schemeClr val="bg1"/>
              </a:solidFill>
              <a:cs typeface="Sultan normal" pitchFamily="2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18</a:t>
            </a:fld>
            <a:endParaRPr lang="fr-FR" sz="20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2590023482"/>
              </p:ext>
            </p:extLst>
          </p:nvPr>
        </p:nvGraphicFramePr>
        <p:xfrm>
          <a:off x="357158" y="1412776"/>
          <a:ext cx="8358246" cy="4230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850" y="2396480"/>
            <a:ext cx="8640763" cy="2040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1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+mj-lt"/>
                <a:ea typeface="+mj-ea"/>
                <a:cs typeface="Sultan normal" pitchFamily="2" charset="-78"/>
              </a:defRPr>
            </a:lvl1pPr>
          </a:lstStyle>
          <a:p>
            <a:r>
              <a:rPr lang="ar-MA" sz="6000" b="0" dirty="0">
                <a:solidFill>
                  <a:schemeClr val="tx2"/>
                </a:solidFill>
                <a:sym typeface="Arial" pitchFamily="34" charset="0"/>
              </a:rPr>
              <a:t>برنامج العمل السنوي الأول</a:t>
            </a:r>
          </a:p>
          <a:p>
            <a:r>
              <a:rPr lang="ar-MA" sz="6000" b="0" dirty="0">
                <a:solidFill>
                  <a:schemeClr val="tx2"/>
                </a:solidFill>
                <a:sym typeface="Arial" pitchFamily="34" charset="0"/>
              </a:rPr>
              <a:t>( المكون الأول)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116632"/>
            <a:ext cx="8229600" cy="692696"/>
          </a:xfrm>
        </p:spPr>
        <p:txBody>
          <a:bodyPr>
            <a:noAutofit/>
          </a:bodyPr>
          <a:lstStyle/>
          <a:p>
            <a:pPr rtl="1"/>
            <a:r>
              <a:rPr lang="ar-MA" b="1" dirty="0" smtClean="0">
                <a:solidFill>
                  <a:schemeClr val="bg1"/>
                </a:solidFill>
                <a:cs typeface="Sultan normal" pitchFamily="2" charset="-78"/>
              </a:rPr>
              <a:t> تعريف المشروع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2</a:t>
            </a:fld>
            <a:endParaRPr lang="fr-FR" sz="2000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="" xmlns:p14="http://schemas.microsoft.com/office/powerpoint/2010/main" val="2497465428"/>
              </p:ext>
            </p:extLst>
          </p:nvPr>
        </p:nvGraphicFramePr>
        <p:xfrm>
          <a:off x="539552" y="980728"/>
          <a:ext cx="806489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44016" y="72008"/>
            <a:ext cx="889248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المكون الأول: مشروع المؤسسة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20</a:t>
            </a:fld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3069755"/>
              </p:ext>
            </p:extLst>
          </p:nvPr>
        </p:nvGraphicFramePr>
        <p:xfrm>
          <a:off x="179513" y="1124744"/>
          <a:ext cx="8856983" cy="4540455"/>
        </p:xfrm>
        <a:graphic>
          <a:graphicData uri="http://schemas.openxmlformats.org/drawingml/2006/table">
            <a:tbl>
              <a:tblPr/>
              <a:tblGrid>
                <a:gridCol w="325231"/>
                <a:gridCol w="327034"/>
                <a:gridCol w="266918"/>
                <a:gridCol w="266918"/>
                <a:gridCol w="266918"/>
                <a:gridCol w="266918"/>
                <a:gridCol w="326433"/>
                <a:gridCol w="312006"/>
                <a:gridCol w="312006"/>
                <a:gridCol w="312006"/>
                <a:gridCol w="312006"/>
                <a:gridCol w="312006"/>
                <a:gridCol w="235401"/>
                <a:gridCol w="388609"/>
                <a:gridCol w="312006"/>
                <a:gridCol w="312006"/>
                <a:gridCol w="349878"/>
                <a:gridCol w="3193993"/>
                <a:gridCol w="458690"/>
              </a:tblGrid>
              <a:tr h="513095">
                <a:tc gridSpan="19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</a:t>
                      </a:r>
                      <a:r>
                        <a:rPr lang="ar-MA" sz="28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Sultan normal" pitchFamily="2" charset="-78"/>
                        </a:rPr>
                        <a:t>تقديم الدعم التقني لبلورة وإنجاز مشاريع المؤسسات </a:t>
                      </a:r>
                      <a:r>
                        <a:rPr lang="ar-MA" sz="24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24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+mn-cs"/>
                        </a:rPr>
                        <a:t>Extrant 110 </a:t>
                      </a:r>
                      <a:r>
                        <a:rPr lang="ar-MA" sz="3200" b="1" kern="1200" dirty="0" err="1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+mn-cs"/>
                        </a:rPr>
                        <a:t>)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9">
                <a:tc gridSpan="17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6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الجدولة الزمنية لسنة 2012</a:t>
                      </a:r>
                      <a:endParaRPr lang="fr-FR" sz="16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2800" b="1" kern="1200" dirty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Traditional Arabic" pitchFamily="2" charset="-78"/>
                        </a:rPr>
                        <a:t>الإجراءات والعمليات </a:t>
                      </a:r>
                      <a:endParaRPr lang="fr-FR" sz="2800" b="1" kern="1200" dirty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Traditional Arabic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ر.ت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9"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نونبر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اكتوبر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يونيو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 err="1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ماي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26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19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15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8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25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18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11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4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28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21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14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7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7239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التواصل </a:t>
                      </a:r>
                      <a:r>
                        <a:rPr lang="ar-S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حول</a:t>
                      </a:r>
                      <a:r>
                        <a:rPr lang="ar-M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المشروع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48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</a:pPr>
                      <a:r>
                        <a:rPr lang="ar-MA" sz="15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إعداد خطة</a:t>
                      </a:r>
                      <a:r>
                        <a:rPr lang="ar-MA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تواصلية </a:t>
                      </a:r>
                      <a:r>
                        <a:rPr lang="ar-MA" sz="15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تستدمج</a:t>
                      </a:r>
                      <a:r>
                        <a:rPr lang="ar-MA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متطلبات المكون الأول</a:t>
                      </a:r>
                      <a:endParaRPr lang="fr-FR" sz="15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1.1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تنظيم</a:t>
                      </a:r>
                      <a:r>
                        <a:rPr lang="ar-MA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ندوة تواصلية إخبارية لانطلاق المشروع وإنتاج مادة تواصلية </a:t>
                      </a:r>
                      <a:r>
                        <a:rPr lang="ar-MA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لتحسيس</a:t>
                      </a:r>
                      <a:r>
                        <a:rPr lang="ar-MA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وتعبئة رؤساء المؤسسات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1.2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7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مواكبة بلورة وانجاز  البرامج </a:t>
                      </a:r>
                      <a:r>
                        <a:rPr lang="ar-MA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الجهوية</a:t>
                      </a:r>
                      <a:r>
                        <a:rPr lang="ar-M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4176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5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إعداد شبكات</a:t>
                      </a:r>
                      <a:r>
                        <a:rPr lang="ar-MA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ال</a:t>
                      </a:r>
                      <a:r>
                        <a:rPr lang="ar-MA" sz="15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تتبع وبلورة تقرير </a:t>
                      </a:r>
                      <a:r>
                        <a:rPr lang="ar-MA" sz="1500" kern="12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يستدمج</a:t>
                      </a:r>
                      <a:r>
                        <a:rPr lang="ar-MA" sz="15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المكون 4</a:t>
                      </a:r>
                      <a:endParaRPr lang="fr-FR" sz="15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2.1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مواكبة انجاز  البرامج </a:t>
                      </a:r>
                      <a:r>
                        <a:rPr lang="ar-MA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الجهوية</a:t>
                      </a: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 ( جذاذات ولوحة </a:t>
                      </a:r>
                      <a:r>
                        <a:rPr lang="ar-MA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قيادة )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2.2</a:t>
                      </a: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44016" y="116632"/>
            <a:ext cx="889248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المكون الأول: مشروع المؤسسة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21</a:t>
            </a:fld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1518991"/>
              </p:ext>
            </p:extLst>
          </p:nvPr>
        </p:nvGraphicFramePr>
        <p:xfrm>
          <a:off x="107504" y="1252743"/>
          <a:ext cx="8964487" cy="4671255"/>
        </p:xfrm>
        <a:graphic>
          <a:graphicData uri="http://schemas.openxmlformats.org/drawingml/2006/table">
            <a:tbl>
              <a:tblPr/>
              <a:tblGrid>
                <a:gridCol w="329179"/>
                <a:gridCol w="331003"/>
                <a:gridCol w="270158"/>
                <a:gridCol w="270158"/>
                <a:gridCol w="270158"/>
                <a:gridCol w="270158"/>
                <a:gridCol w="330395"/>
                <a:gridCol w="315793"/>
                <a:gridCol w="315793"/>
                <a:gridCol w="315793"/>
                <a:gridCol w="315793"/>
                <a:gridCol w="315793"/>
                <a:gridCol w="238258"/>
                <a:gridCol w="393326"/>
                <a:gridCol w="315793"/>
                <a:gridCol w="315793"/>
                <a:gridCol w="354125"/>
                <a:gridCol w="3232761"/>
                <a:gridCol w="464257"/>
              </a:tblGrid>
              <a:tr h="513095">
                <a:tc gridSpan="19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8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Sultan normal" pitchFamily="2" charset="-78"/>
                        </a:rPr>
                        <a:t>دعم قدرات تدبير المشاريع ل </a:t>
                      </a:r>
                      <a:r>
                        <a:rPr lang="ar-MA" sz="24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+mn-cs"/>
                        </a:rPr>
                        <a:t>9705</a:t>
                      </a:r>
                      <a:r>
                        <a:rPr lang="ar-MA" sz="28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Sultan normal" pitchFamily="2" charset="-78"/>
                        </a:rPr>
                        <a:t> رئيس مؤسسة تعليمية </a:t>
                      </a:r>
                      <a:r>
                        <a:rPr lang="ar-MA" sz="24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2400" b="1" kern="1200" dirty="0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+mn-cs"/>
                        </a:rPr>
                        <a:t>Extrant 120 </a:t>
                      </a:r>
                      <a:r>
                        <a:rPr lang="ar-MA" sz="2400" b="1" kern="1200" dirty="0" err="1" smtClean="0">
                          <a:solidFill>
                            <a:schemeClr val="dk1"/>
                          </a:solidFill>
                          <a:latin typeface="Traditional Arabic" pitchFamily="2" charset="-78"/>
                          <a:ea typeface="+mn-ea"/>
                          <a:cs typeface="+mn-cs"/>
                        </a:rPr>
                        <a:t>)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9">
                <a:tc gridSpan="17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6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الجدولة الزمنية لسنة 2012</a:t>
                      </a:r>
                      <a:endParaRPr lang="fr-FR" sz="16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20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الإجراءات والعمليات </a:t>
                      </a:r>
                      <a:endParaRPr lang="fr-FR" sz="20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600" b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ر.ت 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9"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نونبر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اكتوبر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يونيو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800" kern="1200" dirty="0" err="1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ماي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26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19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15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8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25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18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11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4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28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21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14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7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7239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برنامج تأهيل رؤساء المؤسسات </a:t>
                      </a:r>
                      <a:endParaRPr lang="fr-FR" sz="20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6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48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</a:pPr>
                      <a:r>
                        <a:rPr lang="ar-MA" sz="16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تحديد</a:t>
                      </a:r>
                      <a:r>
                        <a:rPr lang="ar-MA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حاجيات التكوين في اربع اكاديميات</a:t>
                      </a:r>
                      <a:endParaRPr lang="fr-FR" sz="16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1.1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6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إعداد برنامج مندمج للمواكبة بواسطة 990 </a:t>
                      </a:r>
                      <a:r>
                        <a:rPr lang="ar-MA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مؤطر</a:t>
                      </a:r>
                      <a:endParaRPr lang="ar-MA" sz="1600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1.2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7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 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تأهيل</a:t>
                      </a:r>
                      <a:r>
                        <a:rPr lang="ar-MA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</a:t>
                      </a:r>
                      <a:r>
                        <a:rPr lang="ar-MA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+mn-cs"/>
                        </a:rPr>
                        <a:t>495</a:t>
                      </a:r>
                      <a:r>
                        <a:rPr lang="ar-MA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</a:t>
                      </a:r>
                      <a:r>
                        <a:rPr lang="ar-MA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مؤطر</a:t>
                      </a:r>
                      <a:r>
                        <a:rPr lang="ar-MA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</a:t>
                      </a:r>
                      <a:endParaRPr lang="fr-FR" sz="20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 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4176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6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إرساء</a:t>
                      </a:r>
                      <a:r>
                        <a:rPr lang="ar-MA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جماعات الممارسة المهنية</a:t>
                      </a:r>
                      <a:endParaRPr lang="fr-FR" sz="16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2.1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latin typeface="Calibri"/>
                          <a:ea typeface="Calibri"/>
                          <a:cs typeface="Arial"/>
                        </a:rPr>
                        <a:t>  </a:t>
                      </a:r>
                      <a:endParaRPr lang="fr-FR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032" marR="45032" marT="5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6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إعداد دليل المصاحبة  لكيفية اشتغال</a:t>
                      </a:r>
                      <a:r>
                        <a:rPr lang="ar-MA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جماعات الممارسة </a:t>
                      </a:r>
                      <a:r>
                        <a:rPr lang="ar-MA" sz="1600" kern="1200" baseline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المهنية</a:t>
                      </a:r>
                      <a:r>
                        <a:rPr lang="ar-MA" sz="1600" kern="1200" baseline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 </a:t>
                      </a:r>
                      <a:r>
                        <a:rPr lang="ar-MA" sz="1600" kern="1200" baseline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يأخذ </a:t>
                      </a:r>
                      <a:r>
                        <a:rPr lang="ar-MA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Sultan normal" pitchFamily="2" charset="-78"/>
                        </a:rPr>
                        <a:t>بعين الاعتبار الخصوصيات المحلية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Sultan normal" pitchFamily="2" charset="-78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2.2</a:t>
                      </a: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MCS Taybah S_U normal."/>
                        </a:rPr>
                        <a:t>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MCS Taybah S_U normal."/>
                      </a:endParaRPr>
                    </a:p>
                  </a:txBody>
                  <a:tcPr marL="45032" marR="45032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1540" y="2667990"/>
            <a:ext cx="828092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6600" b="0" i="0" u="none" strike="noStrike" kern="0" cap="none" spc="0" normalizeH="0" baseline="0" noProof="0" dirty="0" smtClean="0">
                <a:ln>
                  <a:noFill/>
                </a:ln>
                <a:solidFill>
                  <a:srgbClr val="002B70"/>
                </a:solidFill>
                <a:effectLst/>
                <a:uLnTx/>
                <a:uFillTx/>
                <a:latin typeface="Traditional Arabic" pitchFamily="2" charset="-78"/>
                <a:cs typeface="Sultan normal" pitchFamily="2" charset="-78"/>
                <a:sym typeface="Arial" pitchFamily="34" charset="0"/>
              </a:rPr>
              <a:t>شكرا على</a:t>
            </a:r>
            <a:r>
              <a:rPr kumimoji="0" lang="ar-MA" sz="6600" b="0" i="0" u="none" strike="noStrike" kern="0" cap="none" spc="0" normalizeH="0" noProof="0" dirty="0" smtClean="0">
                <a:ln>
                  <a:noFill/>
                </a:ln>
                <a:solidFill>
                  <a:srgbClr val="002B70"/>
                </a:solidFill>
                <a:effectLst/>
                <a:uLnTx/>
                <a:uFillTx/>
                <a:latin typeface="Traditional Arabic" pitchFamily="2" charset="-78"/>
                <a:cs typeface="Sultan normal" pitchFamily="2" charset="-78"/>
                <a:sym typeface="Arial" pitchFamily="34" charset="0"/>
              </a:rPr>
              <a:t> </a:t>
            </a:r>
            <a:r>
              <a:rPr kumimoji="0" lang="ar-MA" sz="6600" b="0" i="0" u="none" strike="noStrike" kern="0" cap="none" spc="0" normalizeH="0" baseline="0" noProof="0" dirty="0" smtClean="0">
                <a:ln>
                  <a:noFill/>
                </a:ln>
                <a:solidFill>
                  <a:srgbClr val="002B70"/>
                </a:solidFill>
                <a:effectLst/>
                <a:uLnTx/>
                <a:uFillTx/>
                <a:latin typeface="Traditional Arabic" pitchFamily="2" charset="-78"/>
                <a:cs typeface="Sultan normal" pitchFamily="2" charset="-78"/>
                <a:sym typeface="Arial" pitchFamily="34" charset="0"/>
              </a:rPr>
              <a:t>حسن تتبعكم</a:t>
            </a:r>
            <a:endParaRPr kumimoji="0" lang="fr-FR" sz="6600" b="0" i="0" u="none" strike="noStrike" kern="0" cap="none" spc="0" normalizeH="0" baseline="0" noProof="0" dirty="0">
              <a:ln>
                <a:noFill/>
              </a:ln>
              <a:solidFill>
                <a:srgbClr val="002B70"/>
              </a:solidFill>
              <a:effectLst/>
              <a:uLnTx/>
              <a:uFillTx/>
              <a:latin typeface="Traditional Arabic" pitchFamily="2" charset="-78"/>
              <a:cs typeface="Sultan normal" pitchFamily="2" charset="-78"/>
              <a:sym typeface="Arial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79512" y="5157192"/>
            <a:ext cx="878497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4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abswell_1" charset="-78"/>
                <a:ea typeface="Arial" pitchFamily="34" charset="0"/>
                <a:cs typeface="Traditional Arabic" pitchFamily="2" charset="-78"/>
              </a:rPr>
              <a:t>وزارة التربية الوطنية</a:t>
            </a:r>
          </a:p>
          <a:p>
            <a:pPr marL="0" marR="0" lvl="0" indent="0" algn="ctr" defTabSz="914400" rtl="1" eaLnBrk="1" fontAlgn="base" latinLnBrk="0" hangingPunct="1">
              <a:lnSpc>
                <a:spcPct val="4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Arial" pitchFamily="34" charset="0"/>
              <a:cs typeface="Traditional Arabic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48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Arial" pitchFamily="34" charset="0"/>
                <a:cs typeface="Traditional Arabic" pitchFamily="2" charset="-78"/>
              </a:rPr>
              <a:t>مديرية الحياة المدرسية – الوحدة المكلفة بتدبير مجال مشروع المؤسسة والارتقاء بالإدارة التربوية – ملحقة </a:t>
            </a:r>
            <a:r>
              <a:rPr kumimoji="0" lang="ar-MA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Arial" pitchFamily="34" charset="0"/>
                <a:cs typeface="Traditional Arabic" pitchFamily="2" charset="-78"/>
              </a:rPr>
              <a:t>للا</a:t>
            </a:r>
            <a:r>
              <a:rPr kumimoji="0" lang="a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Arial" pitchFamily="34" charset="0"/>
                <a:cs typeface="Traditional Arabic" pitchFamily="2" charset="-78"/>
              </a:rPr>
              <a:t> عائشة- حسان- الرباط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Arial" pitchFamily="34" charset="0"/>
              <a:cs typeface="Traditional Arabic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48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Arial" pitchFamily="34" charset="0"/>
                <a:cs typeface="Traditional Arabic" pitchFamily="2" charset="-78"/>
              </a:rPr>
              <a:t>الهاتف 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Arial" pitchFamily="34" charset="0"/>
                <a:cs typeface="Traditional Arabic" pitchFamily="2" charset="-78"/>
              </a:rPr>
              <a:t>:  </a:t>
            </a:r>
            <a:r>
              <a:rPr kumimoji="0" lang="a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Arial" pitchFamily="34" charset="0"/>
                <a:cs typeface="Traditional Arabic" pitchFamily="2" charset="-78"/>
              </a:rPr>
              <a:t>0661901046 /الفاكس: 0537704602 / البريد الاليكتروني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Arial" pitchFamily="34" charset="0"/>
                <a:cs typeface="Traditional Arabic" pitchFamily="2" charset="-78"/>
              </a:rPr>
              <a:t>dvs.pep@men.gov.ma</a:t>
            </a:r>
          </a:p>
          <a:p>
            <a:pPr marL="0" marR="0" lvl="0" indent="0" algn="ctr" defTabSz="914400" rtl="0" eaLnBrk="1" fontAlgn="base" latinLnBrk="0" hangingPunct="1">
              <a:lnSpc>
                <a:spcPct val="48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Arial" pitchFamily="34" charset="0"/>
              <a:cs typeface="arabswell_1" charset="-7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5" grpI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المراحل والمحطات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3</a:t>
            </a:fld>
            <a:endParaRPr lang="fr-FR" sz="2000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="" xmlns:p14="http://schemas.microsoft.com/office/powerpoint/2010/main" val="2930323492"/>
              </p:ext>
            </p:extLst>
          </p:nvPr>
        </p:nvGraphicFramePr>
        <p:xfrm>
          <a:off x="107504" y="1124744"/>
          <a:ext cx="8821042" cy="473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المرجعيات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4</a:t>
            </a:fld>
            <a:endParaRPr lang="fr-FR" sz="2000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="" xmlns:p14="http://schemas.microsoft.com/office/powerpoint/2010/main" val="3949908017"/>
              </p:ext>
            </p:extLst>
          </p:nvPr>
        </p:nvGraphicFramePr>
        <p:xfrm>
          <a:off x="357158" y="1357298"/>
          <a:ext cx="8175852" cy="3516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 السياق العام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5</a:t>
            </a:fld>
            <a:endParaRPr lang="fr-FR" sz="2000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="" xmlns:p14="http://schemas.microsoft.com/office/powerpoint/2010/main" val="1864221853"/>
              </p:ext>
            </p:extLst>
          </p:nvPr>
        </p:nvGraphicFramePr>
        <p:xfrm>
          <a:off x="683568" y="1571612"/>
          <a:ext cx="77724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 السياق الخاص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6</a:t>
            </a:fld>
            <a:endParaRPr lang="fr-FR" sz="2000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="" xmlns:p14="http://schemas.microsoft.com/office/powerpoint/2010/main" val="3489769867"/>
              </p:ext>
            </p:extLst>
          </p:nvPr>
        </p:nvGraphicFramePr>
        <p:xfrm>
          <a:off x="683568" y="1769966"/>
          <a:ext cx="7772400" cy="3159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 الأهداف والنتائج المنتظرة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7</a:t>
            </a:fld>
            <a:endParaRPr lang="fr-FR" sz="2000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="" xmlns:p14="http://schemas.microsoft.com/office/powerpoint/2010/main" val="2159074126"/>
              </p:ext>
            </p:extLst>
          </p:nvPr>
        </p:nvGraphicFramePr>
        <p:xfrm>
          <a:off x="323528" y="1145264"/>
          <a:ext cx="8496944" cy="4804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-36512" y="72008"/>
            <a:ext cx="9074085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مداخل ومجالات المشروع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8</a:t>
            </a:fld>
            <a:endParaRPr lang="fr-FR" sz="2000" dirty="0"/>
          </a:p>
        </p:txBody>
      </p:sp>
      <p:grpSp>
        <p:nvGrpSpPr>
          <p:cNvPr id="5" name="Groupe 4"/>
          <p:cNvGrpSpPr/>
          <p:nvPr/>
        </p:nvGrpSpPr>
        <p:grpSpPr>
          <a:xfrm>
            <a:off x="467544" y="1484784"/>
            <a:ext cx="8604447" cy="576064"/>
            <a:chOff x="0" y="1080120"/>
            <a:chExt cx="8604447" cy="318798"/>
          </a:xfrm>
          <a:scene3d>
            <a:camera prst="orthographicFront"/>
            <a:lightRig rig="flat" dir="t"/>
          </a:scene3d>
        </p:grpSpPr>
        <p:sp>
          <p:nvSpPr>
            <p:cNvPr id="6" name="Rectangle à coins arrondis 5"/>
            <p:cNvSpPr/>
            <p:nvPr/>
          </p:nvSpPr>
          <p:spPr>
            <a:xfrm>
              <a:off x="0" y="1080120"/>
              <a:ext cx="8604447" cy="318798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15562" y="1095682"/>
              <a:ext cx="8573323" cy="28767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MA" sz="1600" kern="1200" dirty="0" smtClean="0">
                  <a:cs typeface="Sultan normal" pitchFamily="2" charset="-78"/>
                </a:rPr>
                <a:t> </a:t>
              </a:r>
              <a:r>
                <a:rPr lang="fr-FR" sz="1800" b="1" kern="1200" dirty="0" smtClean="0">
                  <a:ea typeface="Calibri"/>
                  <a:cs typeface="Sultan normal" pitchFamily="2" charset="-78"/>
                  <a:sym typeface="Wingdings"/>
                </a:rPr>
                <a:t></a:t>
              </a:r>
              <a:r>
                <a:rPr lang="ar-MA" sz="1600" b="1" kern="1200" dirty="0" smtClean="0">
                  <a:ea typeface="Calibri"/>
                  <a:cs typeface="Sultan normal" pitchFamily="2" charset="-78"/>
                  <a:sym typeface="Wingdings"/>
                </a:rPr>
                <a:t> </a:t>
              </a:r>
              <a:r>
                <a:rPr lang="ar-MA" sz="2000" b="1" kern="1200" dirty="0" smtClean="0">
                  <a:latin typeface="Traditional Arabic" pitchFamily="2" charset="-78"/>
                  <a:ea typeface="+mn-ea"/>
                  <a:cs typeface="Sultan normal" pitchFamily="2" charset="-78"/>
                </a:rPr>
                <a:t>مشروع المؤسسة مدخل </a:t>
              </a:r>
              <a:r>
                <a:rPr lang="ar-MA" sz="2000" b="1" kern="1200" dirty="0" err="1" smtClean="0">
                  <a:latin typeface="Traditional Arabic" pitchFamily="2" charset="-78"/>
                  <a:ea typeface="+mn-ea"/>
                  <a:cs typeface="Sultan normal" pitchFamily="2" charset="-78"/>
                </a:rPr>
                <a:t>لتفعيل</a:t>
              </a:r>
              <a:r>
                <a:rPr lang="ar-MA" sz="2000" b="1" kern="1200" dirty="0" smtClean="0">
                  <a:latin typeface="Traditional Arabic" pitchFamily="2" charset="-78"/>
                  <a:ea typeface="+mn-ea"/>
                  <a:cs typeface="Sultan normal" pitchFamily="2" charset="-78"/>
                </a:rPr>
                <a:t> الإصلاح في المؤسسة </a:t>
              </a:r>
              <a:r>
                <a:rPr lang="ar-MA" sz="2000" b="1" kern="1200" dirty="0" err="1" smtClean="0">
                  <a:latin typeface="Traditional Arabic" pitchFamily="2" charset="-78"/>
                  <a:ea typeface="+mn-ea"/>
                  <a:cs typeface="Sultan normal" pitchFamily="2" charset="-78"/>
                </a:rPr>
                <a:t>التعليمية؛</a:t>
              </a:r>
              <a:endParaRPr lang="ar-MA" sz="2000" b="1" kern="1200" dirty="0">
                <a:latin typeface="Traditional Arabic" pitchFamily="2" charset="-78"/>
                <a:ea typeface="+mn-ea"/>
                <a:cs typeface="Sultan normal" pitchFamily="2" charset="-78"/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67544" y="3121073"/>
            <a:ext cx="8604448" cy="438695"/>
            <a:chOff x="0" y="563523"/>
            <a:chExt cx="8604448" cy="157311"/>
          </a:xfrm>
          <a:scene3d>
            <a:camera prst="orthographicFront"/>
            <a:lightRig rig="flat" dir="t"/>
          </a:scene3d>
        </p:grpSpPr>
        <p:sp>
          <p:nvSpPr>
            <p:cNvPr id="10" name="Rectangle à coins arrondis 9"/>
            <p:cNvSpPr/>
            <p:nvPr/>
          </p:nvSpPr>
          <p:spPr>
            <a:xfrm>
              <a:off x="0" y="563523"/>
              <a:ext cx="8604448" cy="157311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7679" y="571202"/>
              <a:ext cx="8589090" cy="1419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800" b="1" kern="1200" dirty="0" smtClean="0">
                  <a:ea typeface="Calibri"/>
                  <a:cs typeface="Sultan normal" pitchFamily="2" charset="-78"/>
                  <a:sym typeface="Wingdings"/>
                </a:rPr>
                <a:t></a:t>
              </a:r>
              <a:r>
                <a:rPr lang="ar-MA" sz="2000" b="1" kern="1200" dirty="0" smtClean="0">
                  <a:ea typeface="Calibri"/>
                  <a:cs typeface="Sultan normal" pitchFamily="2" charset="-78"/>
                  <a:sym typeface="Wingdings"/>
                </a:rPr>
                <a:t> </a:t>
              </a:r>
              <a:r>
                <a:rPr lang="ar-MA" sz="2000" b="1" kern="1200" dirty="0" smtClean="0">
                  <a:latin typeface="Traditional Arabic" pitchFamily="2" charset="-78"/>
                  <a:ea typeface="+mn-ea"/>
                  <a:cs typeface="Sultan normal" pitchFamily="2" charset="-78"/>
                </a:rPr>
                <a:t>الارتقاء بالإدارة التربوية باعتبارها مهنة من مهن </a:t>
              </a:r>
              <a:r>
                <a:rPr lang="ar-MA" sz="2000" b="1" kern="1200" dirty="0" err="1" smtClean="0">
                  <a:latin typeface="Traditional Arabic" pitchFamily="2" charset="-78"/>
                  <a:ea typeface="+mn-ea"/>
                  <a:cs typeface="Sultan normal" pitchFamily="2" charset="-78"/>
                </a:rPr>
                <a:t>التربية؛</a:t>
              </a:r>
              <a:endParaRPr lang="ar-MA" sz="2000" b="1" kern="1200" dirty="0">
                <a:latin typeface="Traditional Arabic" pitchFamily="2" charset="-78"/>
                <a:ea typeface="+mn-ea"/>
                <a:cs typeface="Sultan normal" pitchFamily="2" charset="-78"/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467544" y="3841153"/>
            <a:ext cx="8604448" cy="504056"/>
            <a:chOff x="0" y="2544537"/>
            <a:chExt cx="8604448" cy="224841"/>
          </a:xfrm>
          <a:scene3d>
            <a:camera prst="orthographicFront"/>
            <a:lightRig rig="flat" dir="t"/>
          </a:scene3d>
        </p:grpSpPr>
        <p:sp>
          <p:nvSpPr>
            <p:cNvPr id="13" name="Rectangle à coins arrondis 12"/>
            <p:cNvSpPr/>
            <p:nvPr/>
          </p:nvSpPr>
          <p:spPr>
            <a:xfrm>
              <a:off x="0" y="2544537"/>
              <a:ext cx="8604448" cy="224841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90000"/>
                <a:hueOff val="0"/>
                <a:satOff val="0"/>
                <a:lumOff val="0"/>
                <a:alphaOff val="-20000"/>
              </a:schemeClr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dk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10976" y="2555513"/>
              <a:ext cx="8582496" cy="202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800" b="1" kern="1200" smtClean="0">
                  <a:ea typeface="Calibri"/>
                  <a:cs typeface="Sultan normal" pitchFamily="2" charset="-78"/>
                  <a:sym typeface="Wingdings"/>
                </a:rPr>
                <a:t></a:t>
              </a:r>
              <a:r>
                <a:rPr lang="ar-MA" sz="2000" b="1" kern="1200" smtClean="0">
                  <a:ea typeface="Calibri"/>
                  <a:cs typeface="Sultan normal" pitchFamily="2" charset="-78"/>
                  <a:sym typeface="Wingdings"/>
                </a:rPr>
                <a:t> </a:t>
              </a:r>
              <a:r>
                <a:rPr lang="ar-MA" sz="2000" b="1" kern="1200" smtClean="0">
                  <a:latin typeface="Traditional Arabic" pitchFamily="2" charset="-78"/>
                  <a:ea typeface="+mn-ea"/>
                  <a:cs typeface="Sultan normal" pitchFamily="2" charset="-78"/>
                </a:rPr>
                <a:t>إرساء ثقافة المواكبة والتنمية المهنية؛</a:t>
              </a:r>
              <a:endParaRPr lang="ar-MA" sz="2000" b="1" kern="1200" dirty="0">
                <a:latin typeface="Traditional Arabic" pitchFamily="2" charset="-78"/>
                <a:ea typeface="+mn-ea"/>
                <a:cs typeface="Sultan normal" pitchFamily="2" charset="-78"/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67544" y="4561233"/>
            <a:ext cx="8604448" cy="883991"/>
            <a:chOff x="0" y="0"/>
            <a:chExt cx="8604448" cy="883991"/>
          </a:xfrm>
          <a:scene3d>
            <a:camera prst="orthographicFront"/>
            <a:lightRig rig="flat" dir="t"/>
          </a:scene3d>
        </p:grpSpPr>
        <p:sp>
          <p:nvSpPr>
            <p:cNvPr id="16" name="Rectangle à coins arrondis 15"/>
            <p:cNvSpPr/>
            <p:nvPr/>
          </p:nvSpPr>
          <p:spPr>
            <a:xfrm>
              <a:off x="0" y="0"/>
              <a:ext cx="8604448" cy="883991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dk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43153" y="43153"/>
              <a:ext cx="8518142" cy="7976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800" b="1" kern="1200" dirty="0" smtClean="0">
                  <a:ea typeface="Calibri"/>
                  <a:cs typeface="Sultan normal" pitchFamily="2" charset="-78"/>
                  <a:sym typeface="Wingdings"/>
                </a:rPr>
                <a:t></a:t>
              </a:r>
              <a:r>
                <a:rPr lang="ar-MA" sz="2000" b="1" kern="1200" dirty="0" smtClean="0">
                  <a:ea typeface="Calibri"/>
                  <a:cs typeface="Sultan normal" pitchFamily="2" charset="-78"/>
                  <a:sym typeface="Wingdings"/>
                </a:rPr>
                <a:t> </a:t>
              </a:r>
              <a:r>
                <a:rPr lang="ar-MA" sz="2000" b="1" kern="1200" dirty="0" smtClean="0">
                  <a:latin typeface="Traditional Arabic" pitchFamily="2" charset="-78"/>
                  <a:ea typeface="+mn-ea"/>
                  <a:cs typeface="Sultan normal" pitchFamily="2" charset="-78"/>
                </a:rPr>
                <a:t>تعزيز التدابير المساعدة على المناصفة وحفز إقبال المرأة على الإدارة التربوية مع إعمال مبدأ الاستحقاق </a:t>
              </a:r>
              <a:r>
                <a:rPr lang="ar-MA" sz="2000" b="1" kern="1200" smtClean="0">
                  <a:latin typeface="Traditional Arabic" pitchFamily="2" charset="-78"/>
                  <a:ea typeface="+mn-ea"/>
                  <a:cs typeface="Sultan normal" pitchFamily="2" charset="-78"/>
                </a:rPr>
                <a:t>والكفاءة.</a:t>
              </a:r>
              <a:endParaRPr lang="fr-FR" sz="2000" b="1" kern="1200" dirty="0">
                <a:latin typeface="Traditional Arabic" pitchFamily="2" charset="-78"/>
                <a:ea typeface="+mn-ea"/>
                <a:cs typeface="Sultan normal" pitchFamily="2" charset="-78"/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94641" y="2274575"/>
            <a:ext cx="8604887" cy="578361"/>
            <a:chOff x="70527" y="3091748"/>
            <a:chExt cx="8533921" cy="1444755"/>
          </a:xfrm>
          <a:scene3d>
            <a:camera prst="orthographicFront"/>
            <a:lightRig rig="flat" dir="t"/>
          </a:scene3d>
        </p:grpSpPr>
        <p:sp>
          <p:nvSpPr>
            <p:cNvPr id="19" name="Rectangle à coins arrondis 18"/>
            <p:cNvSpPr/>
            <p:nvPr/>
          </p:nvSpPr>
          <p:spPr>
            <a:xfrm>
              <a:off x="142828" y="3091748"/>
              <a:ext cx="8461620" cy="1444755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0527" y="3162274"/>
              <a:ext cx="8463394" cy="13037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800" b="1" kern="1200" dirty="0" smtClean="0">
                  <a:ea typeface="Calibri"/>
                  <a:cs typeface="Sultan normal" pitchFamily="2" charset="-78"/>
                  <a:sym typeface="Wingdings"/>
                </a:rPr>
                <a:t></a:t>
              </a:r>
              <a:r>
                <a:rPr lang="ar-MA" sz="2000" b="1" kern="1200" dirty="0" smtClean="0">
                  <a:ea typeface="Calibri"/>
                  <a:cs typeface="Sultan normal" pitchFamily="2" charset="-78"/>
                  <a:sym typeface="Wingdings"/>
                </a:rPr>
                <a:t> </a:t>
              </a:r>
              <a:r>
                <a:rPr lang="ar-MA" sz="2000" b="1" kern="1200" dirty="0" smtClean="0">
                  <a:latin typeface="Traditional Arabic" pitchFamily="2" charset="-78"/>
                  <a:ea typeface="+mn-ea"/>
                  <a:cs typeface="Sultan normal" pitchFamily="2" charset="-78"/>
                </a:rPr>
                <a:t>تحديث </a:t>
              </a:r>
              <a:r>
                <a:rPr lang="ar-MA" sz="2000" b="1" kern="1200" dirty="0" err="1" smtClean="0">
                  <a:latin typeface="Traditional Arabic" pitchFamily="2" charset="-78"/>
                  <a:ea typeface="+mn-ea"/>
                  <a:cs typeface="Sultan normal" pitchFamily="2" charset="-78"/>
                </a:rPr>
                <a:t>سيرورة</a:t>
              </a:r>
              <a:r>
                <a:rPr lang="ar-MA" sz="2000" b="1" kern="1200" dirty="0" smtClean="0">
                  <a:latin typeface="Traditional Arabic" pitchFamily="2" charset="-78"/>
                  <a:ea typeface="+mn-ea"/>
                  <a:cs typeface="Sultan normal" pitchFamily="2" charset="-78"/>
                </a:rPr>
                <a:t> انتقاء رؤساء المؤسسات وتقويم </a:t>
              </a:r>
              <a:r>
                <a:rPr lang="ar-MA" sz="2000" b="1" kern="1200" dirty="0" err="1" smtClean="0">
                  <a:latin typeface="Traditional Arabic" pitchFamily="2" charset="-78"/>
                  <a:ea typeface="+mn-ea"/>
                  <a:cs typeface="Sultan normal" pitchFamily="2" charset="-78"/>
                </a:rPr>
                <a:t>المردودية؛</a:t>
              </a:r>
              <a:endParaRPr lang="ar-MA" sz="2000" b="1" kern="1200" dirty="0">
                <a:latin typeface="Traditional Arabic" pitchFamily="2" charset="-78"/>
                <a:ea typeface="+mn-ea"/>
                <a:cs typeface="Sultan normal" pitchFamily="2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5536" y="72008"/>
            <a:ext cx="8229600" cy="6926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ar-MA" b="1" dirty="0">
                <a:solidFill>
                  <a:schemeClr val="bg1"/>
                </a:solidFill>
                <a:cs typeface="Sultan normal" pitchFamily="2" charset="-78"/>
              </a:rPr>
              <a:t>المبادئ الموجهة الرئيسية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4377-CB08-45BC-BBE7-7847619855FB}" type="slidenum">
              <a:rPr lang="fr-FR" sz="2000" smtClean="0"/>
              <a:pPr/>
              <a:t>9</a:t>
            </a:fld>
            <a:endParaRPr lang="fr-FR" sz="20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2910457"/>
              </p:ext>
            </p:extLst>
          </p:nvPr>
        </p:nvGraphicFramePr>
        <p:xfrm>
          <a:off x="539552" y="1340768"/>
          <a:ext cx="8208913" cy="41434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67366"/>
                <a:gridCol w="2841547"/>
              </a:tblGrid>
              <a:tr h="10721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0" kern="1200" dirty="0" smtClean="0">
                          <a:cs typeface="Sultan normal" pitchFamily="2" charset="-78"/>
                        </a:rPr>
                        <a:t> </a:t>
                      </a:r>
                      <a:r>
                        <a:rPr lang="ar-MA" sz="2400" b="0" kern="1200" dirty="0" err="1" smtClean="0">
                          <a:cs typeface="Sultan normal" pitchFamily="2" charset="-78"/>
                        </a:rPr>
                        <a:t>ترصيد</a:t>
                      </a:r>
                      <a:r>
                        <a:rPr lang="ar-MA" sz="2400" b="0" kern="1200" dirty="0" smtClean="0">
                          <a:cs typeface="Sultan normal" pitchFamily="2" charset="-78"/>
                        </a:rPr>
                        <a:t> التجارب (</a:t>
                      </a:r>
                      <a:r>
                        <a:rPr lang="ar-MA" sz="2400" b="0" kern="1200" dirty="0" err="1" smtClean="0">
                          <a:cs typeface="Sultan normal" pitchFamily="2" charset="-78"/>
                        </a:rPr>
                        <a:t>بروكاديم</a:t>
                      </a:r>
                      <a:r>
                        <a:rPr lang="ar-MA" sz="2400" b="0" kern="1200" dirty="0" smtClean="0">
                          <a:cs typeface="Sultan normal" pitchFamily="2" charset="-78"/>
                        </a:rPr>
                        <a:t> .....)</a:t>
                      </a:r>
                      <a:endParaRPr lang="ar-MA" sz="2400" b="0" kern="1200" dirty="0" smtClean="0">
                        <a:solidFill>
                          <a:schemeClr val="tx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b="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b="0" kern="1200" dirty="0" err="1" smtClean="0">
                          <a:cs typeface="Sultan normal" pitchFamily="2" charset="-78"/>
                        </a:rPr>
                        <a:t>الترصيد</a:t>
                      </a:r>
                      <a:endParaRPr lang="ar-MA" sz="2400" b="0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  <a:tr h="10721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kern="1200" dirty="0" smtClean="0">
                          <a:cs typeface="Sultan normal" pitchFamily="2" charset="-78"/>
                        </a:rPr>
                        <a:t>مشروع المؤسسة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240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kern="1200" dirty="0" smtClean="0">
                          <a:cs typeface="Sultan normal" pitchFamily="2" charset="-78"/>
                        </a:rPr>
                        <a:t>نقطة ارتكاز المشروع 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  <a:tr h="92747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kern="1200" dirty="0" smtClean="0">
                          <a:cs typeface="Sultan normal" pitchFamily="2" charset="-78"/>
                        </a:rPr>
                        <a:t>مسؤولية رئيس(ة) المؤسسة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240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kern="1200" dirty="0" smtClean="0">
                          <a:cs typeface="Sultan normal" pitchFamily="2" charset="-78"/>
                        </a:rPr>
                        <a:t>قيادة مشروع المؤسسة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  <a:tr h="107157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kern="1200" dirty="0" smtClean="0">
                          <a:cs typeface="Sultan normal" pitchFamily="2" charset="-78"/>
                        </a:rPr>
                        <a:t>يعتمد المشروع البعد المستعرض لمبدأ المناصفة</a:t>
                      </a:r>
                      <a:endParaRPr lang="ar-MA" sz="24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2400" dirty="0" smtClean="0">
                          <a:cs typeface="Sultan normal" pitchFamily="2" charset="-78"/>
                          <a:sym typeface="Wingdings"/>
                        </a:rPr>
                        <a:t></a:t>
                      </a:r>
                      <a:r>
                        <a:rPr lang="ar-MA" sz="2400" dirty="0" smtClean="0">
                          <a:cs typeface="Sultan normal" pitchFamily="2" charset="-78"/>
                          <a:sym typeface="Wingdings"/>
                        </a:rPr>
                        <a:t> </a:t>
                      </a:r>
                      <a:r>
                        <a:rPr lang="ar-MA" sz="2400" kern="1200" dirty="0" smtClean="0">
                          <a:cs typeface="Sultan normal" pitchFamily="2" charset="-78"/>
                        </a:rPr>
                        <a:t>المناصفة</a:t>
                      </a:r>
                      <a:endParaRPr lang="ar-MA" sz="2400" b="1" kern="1200" dirty="0" smtClean="0">
                        <a:solidFill>
                          <a:schemeClr val="dk1"/>
                        </a:solidFill>
                        <a:latin typeface="Traditional Arabic" pitchFamily="2" charset="-78"/>
                        <a:ea typeface="+mn-ea"/>
                        <a:cs typeface="Sultan normal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el presentat Men 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FE6AFFCA4F948C45A37A52BAC9693526" ma:contentTypeVersion="0" ma:contentTypeDescription="إنشاء مستند جديد." ma:contentTypeScope="" ma:versionID="210e697c1dc4529b3e1feb1edef21655">
  <xsd:schema xmlns:xsd="http://www.w3.org/2001/XMLSchema" xmlns:p="http://schemas.microsoft.com/office/2006/metadata/properties" targetNamespace="http://schemas.microsoft.com/office/2006/metadata/properties" ma:root="true" ma:fieldsID="24ea8475c9dab94f65afdeb9954b21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 ma:readOnly="true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8FCC11-7C5A-4806-B943-0251E4F495F1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D60EA4B-0D18-4BC0-9470-60EA89212A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A9F79EA-A254-4A14-BF69-B8CC4887AD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 presentat Men Ar</Template>
  <TotalTime>2115</TotalTime>
  <Words>1151</Words>
  <Application>Microsoft Office PowerPoint</Application>
  <PresentationFormat>Affichage à l'écran (4:3)</PresentationFormat>
  <Paragraphs>307</Paragraphs>
  <Slides>22</Slides>
  <Notes>22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Model presentat Men Ar</vt:lpstr>
      <vt:lpstr>Diapositive 1</vt:lpstr>
      <vt:lpstr> تعريف المشروع </vt:lpstr>
      <vt:lpstr>المراحل والمحطات</vt:lpstr>
      <vt:lpstr>المرجعيات</vt:lpstr>
      <vt:lpstr> السياق العام</vt:lpstr>
      <vt:lpstr> السياق الخاص</vt:lpstr>
      <vt:lpstr> الأهداف والنتائج المنتظرة</vt:lpstr>
      <vt:lpstr>مداخل ومجالات المشروع </vt:lpstr>
      <vt:lpstr>المبادئ الموجهة الرئيسية</vt:lpstr>
      <vt:lpstr>المبادئ الموجهة الرئيسية</vt:lpstr>
      <vt:lpstr> النموذج المعتمد لبنية توزيع المهام</vt:lpstr>
      <vt:lpstr>المكون الأول: مشروع المؤسسة</vt:lpstr>
      <vt:lpstr>المكون الثاني: تعزيز القدرات التدبيرية للمديرين</vt:lpstr>
      <vt:lpstr>المكون الثالث:تدبير عملية انتقاء وتقويم الموارد البشرية</vt:lpstr>
      <vt:lpstr>المكون الرابع: المناصفة بين الإناث والذكور</vt:lpstr>
      <vt:lpstr>آليات وبنيات التدبير</vt:lpstr>
      <vt:lpstr>تصريف مواكبة القرب</vt:lpstr>
      <vt:lpstr>تصريف مواكبة القرب</vt:lpstr>
      <vt:lpstr>Diapositive 19</vt:lpstr>
      <vt:lpstr>المكون الأول: مشروع المؤسسة</vt:lpstr>
      <vt:lpstr>المكون الأول: مشروع المؤسسة</vt:lpstr>
      <vt:lpstr>Diapositive 22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d'appui à la gestion des ES</dc:title>
  <dc:creator>lahbib.ammi</dc:creator>
  <cp:lastModifiedBy>Directeur</cp:lastModifiedBy>
  <cp:revision>227</cp:revision>
  <dcterms:created xsi:type="dcterms:W3CDTF">2012-02-23T11:22:51Z</dcterms:created>
  <dcterms:modified xsi:type="dcterms:W3CDTF">2012-10-29T23:51:52Z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0x010100FE6AFFCA4F948C45A37A52BAC9693526</vt:lpwstr>
  </property>
</Properties>
</file>